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4"/>
  </p:notesMasterIdLst>
  <p:handoutMasterIdLst>
    <p:handoutMasterId r:id="rId5"/>
  </p:handoutMasterIdLst>
  <p:sldIdLst>
    <p:sldId id="256" r:id="rId3"/>
  </p:sldIdLst>
  <p:sldSz cx="9601200" cy="12801600" type="A3"/>
  <p:notesSz cx="6797675" cy="9926638"/>
  <p:defaultTextStyle>
    <a:defPPr>
      <a:defRPr lang="fr-CH"/>
    </a:defPPr>
    <a:lvl1pPr algn="l" rtl="0" fontAlgn="base">
      <a:spcBef>
        <a:spcPct val="0"/>
      </a:spcBef>
      <a:spcAft>
        <a:spcPct val="0"/>
      </a:spcAft>
      <a:defRPr sz="3300" kern="1200">
        <a:solidFill>
          <a:schemeClr val="tx1"/>
        </a:solidFill>
        <a:latin typeface="Times New Roman" pitchFamily="18" charset="0"/>
        <a:ea typeface="+mn-ea"/>
        <a:cs typeface="+mn-cs"/>
      </a:defRPr>
    </a:lvl1pPr>
    <a:lvl2pPr marL="638175" indent="-26988" algn="l" rtl="0" fontAlgn="base">
      <a:spcBef>
        <a:spcPct val="0"/>
      </a:spcBef>
      <a:spcAft>
        <a:spcPct val="0"/>
      </a:spcAft>
      <a:defRPr sz="3300" kern="1200">
        <a:solidFill>
          <a:schemeClr val="tx1"/>
        </a:solidFill>
        <a:latin typeface="Times New Roman" pitchFamily="18" charset="0"/>
        <a:ea typeface="+mn-ea"/>
        <a:cs typeface="+mn-cs"/>
      </a:defRPr>
    </a:lvl2pPr>
    <a:lvl3pPr marL="1277938" indent="-57150" algn="l" rtl="0" fontAlgn="base">
      <a:spcBef>
        <a:spcPct val="0"/>
      </a:spcBef>
      <a:spcAft>
        <a:spcPct val="0"/>
      </a:spcAft>
      <a:defRPr sz="3300" kern="1200">
        <a:solidFill>
          <a:schemeClr val="tx1"/>
        </a:solidFill>
        <a:latin typeface="Times New Roman" pitchFamily="18" charset="0"/>
        <a:ea typeface="+mn-ea"/>
        <a:cs typeface="+mn-cs"/>
      </a:defRPr>
    </a:lvl3pPr>
    <a:lvl4pPr marL="1919288" indent="-85725" algn="l" rtl="0" fontAlgn="base">
      <a:spcBef>
        <a:spcPct val="0"/>
      </a:spcBef>
      <a:spcAft>
        <a:spcPct val="0"/>
      </a:spcAft>
      <a:defRPr sz="3300" kern="1200">
        <a:solidFill>
          <a:schemeClr val="tx1"/>
        </a:solidFill>
        <a:latin typeface="Times New Roman" pitchFamily="18" charset="0"/>
        <a:ea typeface="+mn-ea"/>
        <a:cs typeface="+mn-cs"/>
      </a:defRPr>
    </a:lvl4pPr>
    <a:lvl5pPr marL="2557463" indent="-114300" algn="l" rtl="0" fontAlgn="base">
      <a:spcBef>
        <a:spcPct val="0"/>
      </a:spcBef>
      <a:spcAft>
        <a:spcPct val="0"/>
      </a:spcAft>
      <a:defRPr sz="3300" kern="1200">
        <a:solidFill>
          <a:schemeClr val="tx1"/>
        </a:solidFill>
        <a:latin typeface="Times New Roman" pitchFamily="18" charset="0"/>
        <a:ea typeface="+mn-ea"/>
        <a:cs typeface="+mn-cs"/>
      </a:defRPr>
    </a:lvl5pPr>
    <a:lvl6pPr marL="2286000" algn="l" defTabSz="914400" rtl="0" eaLnBrk="1" latinLnBrk="0" hangingPunct="1">
      <a:defRPr sz="3300" kern="1200">
        <a:solidFill>
          <a:schemeClr val="tx1"/>
        </a:solidFill>
        <a:latin typeface="Times New Roman" pitchFamily="18" charset="0"/>
        <a:ea typeface="+mn-ea"/>
        <a:cs typeface="+mn-cs"/>
      </a:defRPr>
    </a:lvl6pPr>
    <a:lvl7pPr marL="2743200" algn="l" defTabSz="914400" rtl="0" eaLnBrk="1" latinLnBrk="0" hangingPunct="1">
      <a:defRPr sz="3300" kern="1200">
        <a:solidFill>
          <a:schemeClr val="tx1"/>
        </a:solidFill>
        <a:latin typeface="Times New Roman" pitchFamily="18" charset="0"/>
        <a:ea typeface="+mn-ea"/>
        <a:cs typeface="+mn-cs"/>
      </a:defRPr>
    </a:lvl7pPr>
    <a:lvl8pPr marL="3200400" algn="l" defTabSz="914400" rtl="0" eaLnBrk="1" latinLnBrk="0" hangingPunct="1">
      <a:defRPr sz="3300" kern="1200">
        <a:solidFill>
          <a:schemeClr val="tx1"/>
        </a:solidFill>
        <a:latin typeface="Times New Roman" pitchFamily="18" charset="0"/>
        <a:ea typeface="+mn-ea"/>
        <a:cs typeface="+mn-cs"/>
      </a:defRPr>
    </a:lvl8pPr>
    <a:lvl9pPr marL="3657600" algn="l" defTabSz="914400" rtl="0" eaLnBrk="1" latinLnBrk="0" hangingPunct="1">
      <a:defRPr sz="33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6" autoAdjust="0"/>
    <p:restoredTop sz="90929"/>
  </p:normalViewPr>
  <p:slideViewPr>
    <p:cSldViewPr>
      <p:cViewPr>
        <p:scale>
          <a:sx n="82" d="100"/>
          <a:sy n="82" d="100"/>
        </p:scale>
        <p:origin x="-2652" y="-72"/>
      </p:cViewPr>
      <p:guideLst>
        <p:guide orient="horz" pos="4032"/>
        <p:guide pos="3024"/>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12" tIns="45707" rIns="91412" bIns="45707" rtlCol="0"/>
          <a:lstStyle>
            <a:lvl1pPr algn="l">
              <a:defRPr sz="1000">
                <a:latin typeface="Oregon LDO" pitchFamily="34" charset="0"/>
              </a:defRPr>
            </a:lvl1pPr>
          </a:lstStyle>
          <a:p>
            <a:pPr>
              <a:defRPr/>
            </a:pPr>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12" tIns="45707" rIns="91412" bIns="45707" rtlCol="0"/>
          <a:lstStyle>
            <a:lvl1pPr algn="r">
              <a:defRPr sz="1000">
                <a:latin typeface="Oregon LDO" pitchFamily="34" charset="0"/>
              </a:defRPr>
            </a:lvl1pPr>
          </a:lstStyle>
          <a:p>
            <a:pPr>
              <a:defRPr/>
            </a:pPr>
            <a:fld id="{31EAFE70-49E2-41DB-95FE-AF2FED0F0542}" type="datetimeFigureOut">
              <a:rPr lang="fr-FR"/>
              <a:pPr>
                <a:defRPr/>
              </a:pPr>
              <a:t>28/02/2019</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12" tIns="45707" rIns="91412" bIns="45707" rtlCol="0" anchor="b"/>
          <a:lstStyle>
            <a:lvl1pPr algn="l">
              <a:defRPr sz="1000">
                <a:latin typeface="Oregon LDO" pitchFamily="34" charset="0"/>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12" tIns="45707" rIns="91412" bIns="45707" rtlCol="0" anchor="b"/>
          <a:lstStyle>
            <a:lvl1pPr algn="r">
              <a:defRPr sz="1000">
                <a:latin typeface="Oregon LDO" pitchFamily="34" charset="0"/>
              </a:defRPr>
            </a:lvl1pPr>
          </a:lstStyle>
          <a:p>
            <a:pPr>
              <a:defRPr/>
            </a:pPr>
            <a:fld id="{CFE335BD-560E-4843-A53A-0153F3F3BD4C}" type="slidenum">
              <a:rPr lang="fr-FR"/>
              <a:pPr>
                <a:defRPr/>
              </a:pPr>
              <a:t>‹N°›</a:t>
            </a:fld>
            <a:endParaRPr lang="fr-FR"/>
          </a:p>
        </p:txBody>
      </p:sp>
      <p:pic>
        <p:nvPicPr>
          <p:cNvPr id="6150" name="Image 6" descr="CCE-w.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51138" y="9436100"/>
            <a:ext cx="11239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Image 7" descr="LogoCC-72.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45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806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588"/>
            <a:ext cx="2946400" cy="496887"/>
          </a:xfrm>
          <a:prstGeom prst="rect">
            <a:avLst/>
          </a:prstGeom>
        </p:spPr>
        <p:txBody>
          <a:bodyPr vert="horz" lIns="91412" tIns="45707" rIns="91412" bIns="45707" rtlCol="0"/>
          <a:lstStyle>
            <a:lvl1pPr algn="l">
              <a:defRPr sz="1000">
                <a:latin typeface="Oregon LDO" pitchFamily="34" charset="0"/>
              </a:defRPr>
            </a:lvl1pPr>
          </a:lstStyle>
          <a:p>
            <a:pPr>
              <a:defRPr/>
            </a:pPr>
            <a:endParaRPr lang="fr-FR"/>
          </a:p>
        </p:txBody>
      </p:sp>
      <p:sp>
        <p:nvSpPr>
          <p:cNvPr id="3" name="Espace réservé de la date 2"/>
          <p:cNvSpPr>
            <a:spLocks noGrp="1"/>
          </p:cNvSpPr>
          <p:nvPr>
            <p:ph type="dt" idx="1"/>
          </p:nvPr>
        </p:nvSpPr>
        <p:spPr>
          <a:xfrm>
            <a:off x="3849688" y="1588"/>
            <a:ext cx="2946400" cy="496887"/>
          </a:xfrm>
          <a:prstGeom prst="rect">
            <a:avLst/>
          </a:prstGeom>
        </p:spPr>
        <p:txBody>
          <a:bodyPr vert="horz" lIns="91412" tIns="45707" rIns="91412" bIns="45707" rtlCol="0"/>
          <a:lstStyle>
            <a:lvl1pPr algn="r">
              <a:defRPr sz="1000">
                <a:latin typeface="Oregon LDO" pitchFamily="34" charset="0"/>
              </a:defRPr>
            </a:lvl1pPr>
          </a:lstStyle>
          <a:p>
            <a:pPr>
              <a:defRPr/>
            </a:pPr>
            <a:fld id="{727E9A3A-AD51-4629-8D5F-3276C27F14D8}" type="datetimeFigureOut">
              <a:rPr lang="fr-FR"/>
              <a:pPr>
                <a:defRPr/>
              </a:pPr>
              <a:t>28/02/2019</a:t>
            </a:fld>
            <a:endParaRPr lang="fr-FR" dirty="0"/>
          </a:p>
        </p:txBody>
      </p:sp>
      <p:sp>
        <p:nvSpPr>
          <p:cNvPr id="4" name="Espace réservé de l'image des diapositives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12" tIns="45707" rIns="91412" bIns="45707" rtlCol="0" anchor="ctr"/>
          <a:lstStyle/>
          <a:p>
            <a:pPr lvl="0"/>
            <a:endParaRPr lang="fr-FR" noProof="0" smtClean="0"/>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12" tIns="45707" rIns="91412" bIns="45707" rtlCol="0">
            <a:normAutofit/>
          </a:bodyPr>
          <a:lstStyle/>
          <a:p>
            <a:pPr lvl="0"/>
            <a:r>
              <a:rPr lang="fr-FR" noProof="0" dirty="0" smtClean="0"/>
              <a:t>Cliquez pour modifier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12" tIns="45707" rIns="91412" bIns="45707" rtlCol="0" anchor="b"/>
          <a:lstStyle>
            <a:lvl1pPr algn="l">
              <a:defRPr sz="1000">
                <a:latin typeface="Oregon LDO" pitchFamily="34" charset="0"/>
              </a:defRPr>
            </a:lvl1pPr>
          </a:lstStyle>
          <a:p>
            <a:pPr>
              <a:defRPr/>
            </a:pPr>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12" tIns="45707" rIns="91412" bIns="45707" rtlCol="0" anchor="b"/>
          <a:lstStyle>
            <a:lvl1pPr algn="r">
              <a:defRPr sz="1000">
                <a:latin typeface="Oregon LDO" pitchFamily="34" charset="0"/>
              </a:defRPr>
            </a:lvl1pPr>
          </a:lstStyle>
          <a:p>
            <a:pPr>
              <a:defRPr/>
            </a:pPr>
            <a:fld id="{687C5E13-B300-41BA-8B6D-EC049BCA8D62}" type="slidenum">
              <a:rPr lang="fr-FR"/>
              <a:pPr>
                <a:defRPr/>
              </a:pPr>
              <a:t>‹N°›</a:t>
            </a:fld>
            <a:endParaRPr lang="fr-FR"/>
          </a:p>
        </p:txBody>
      </p:sp>
    </p:spTree>
    <p:extLst>
      <p:ext uri="{BB962C8B-B14F-4D97-AF65-F5344CB8AC3E}">
        <p14:creationId xmlns:p14="http://schemas.microsoft.com/office/powerpoint/2010/main" val="1873826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Oregon LDO" pitchFamily="34" charset="0"/>
        <a:ea typeface="+mn-ea"/>
        <a:cs typeface="+mn-cs"/>
      </a:defRPr>
    </a:lvl1pPr>
    <a:lvl2pPr marL="638175" algn="l" rtl="0" eaLnBrk="0" fontAlgn="base" hangingPunct="0">
      <a:spcBef>
        <a:spcPct val="30000"/>
      </a:spcBef>
      <a:spcAft>
        <a:spcPct val="0"/>
      </a:spcAft>
      <a:defRPr sz="1500" kern="1200">
        <a:solidFill>
          <a:schemeClr val="tx1"/>
        </a:solidFill>
        <a:latin typeface="Oregon LDO" pitchFamily="34" charset="0"/>
        <a:ea typeface="+mn-ea"/>
        <a:cs typeface="+mn-cs"/>
      </a:defRPr>
    </a:lvl2pPr>
    <a:lvl3pPr marL="1277938" algn="l" rtl="0" eaLnBrk="0" fontAlgn="base" hangingPunct="0">
      <a:spcBef>
        <a:spcPct val="30000"/>
      </a:spcBef>
      <a:spcAft>
        <a:spcPct val="0"/>
      </a:spcAft>
      <a:defRPr sz="1500" kern="1200">
        <a:solidFill>
          <a:schemeClr val="tx1"/>
        </a:solidFill>
        <a:latin typeface="Oregon LDO" pitchFamily="34" charset="0"/>
        <a:ea typeface="+mn-ea"/>
        <a:cs typeface="+mn-cs"/>
      </a:defRPr>
    </a:lvl3pPr>
    <a:lvl4pPr marL="1919288" algn="l" rtl="0" eaLnBrk="0" fontAlgn="base" hangingPunct="0">
      <a:spcBef>
        <a:spcPct val="30000"/>
      </a:spcBef>
      <a:spcAft>
        <a:spcPct val="0"/>
      </a:spcAft>
      <a:defRPr sz="1500" kern="1200">
        <a:solidFill>
          <a:schemeClr val="tx1"/>
        </a:solidFill>
        <a:latin typeface="Oregon LDO" pitchFamily="34" charset="0"/>
        <a:ea typeface="+mn-ea"/>
        <a:cs typeface="+mn-cs"/>
      </a:defRPr>
    </a:lvl4pPr>
    <a:lvl5pPr marL="2557463" algn="l" rtl="0" eaLnBrk="0" fontAlgn="base" hangingPunct="0">
      <a:spcBef>
        <a:spcPct val="30000"/>
      </a:spcBef>
      <a:spcAft>
        <a:spcPct val="0"/>
      </a:spcAft>
      <a:defRPr sz="1500" kern="1200">
        <a:solidFill>
          <a:schemeClr val="tx1"/>
        </a:solidFill>
        <a:latin typeface="Oregon LDO" pitchFamily="34" charset="0"/>
        <a:ea typeface="+mn-ea"/>
        <a:cs typeface="+mn-cs"/>
      </a:defRPr>
    </a:lvl5pPr>
    <a:lvl6pPr marL="3199822" algn="l" defTabSz="1279930" rtl="0" eaLnBrk="1" latinLnBrk="0" hangingPunct="1">
      <a:defRPr sz="1700" kern="1200">
        <a:solidFill>
          <a:schemeClr val="tx1"/>
        </a:solidFill>
        <a:latin typeface="+mn-lt"/>
        <a:ea typeface="+mn-ea"/>
        <a:cs typeface="+mn-cs"/>
      </a:defRPr>
    </a:lvl6pPr>
    <a:lvl7pPr marL="3839787" algn="l" defTabSz="1279930" rtl="0" eaLnBrk="1" latinLnBrk="0" hangingPunct="1">
      <a:defRPr sz="1700" kern="1200">
        <a:solidFill>
          <a:schemeClr val="tx1"/>
        </a:solidFill>
        <a:latin typeface="+mn-lt"/>
        <a:ea typeface="+mn-ea"/>
        <a:cs typeface="+mn-cs"/>
      </a:defRPr>
    </a:lvl7pPr>
    <a:lvl8pPr marL="4479752" algn="l" defTabSz="1279930" rtl="0" eaLnBrk="1" latinLnBrk="0" hangingPunct="1">
      <a:defRPr sz="1700" kern="1200">
        <a:solidFill>
          <a:schemeClr val="tx1"/>
        </a:solidFill>
        <a:latin typeface="+mn-lt"/>
        <a:ea typeface="+mn-ea"/>
        <a:cs typeface="+mn-cs"/>
      </a:defRPr>
    </a:lvl8pPr>
    <a:lvl9pPr marL="5119717" algn="l" defTabSz="127993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512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500">
                <a:solidFill>
                  <a:schemeClr val="tx1"/>
                </a:solidFill>
                <a:latin typeface="Oregon LDO" pitchFamily="34" charset="0"/>
              </a:defRPr>
            </a:lvl1pPr>
            <a:lvl2pPr marL="511175" indent="-195263" eaLnBrk="0" hangingPunct="0">
              <a:spcBef>
                <a:spcPct val="30000"/>
              </a:spcBef>
              <a:defRPr sz="1500">
                <a:solidFill>
                  <a:schemeClr val="tx1"/>
                </a:solidFill>
                <a:latin typeface="Oregon LDO" pitchFamily="34" charset="0"/>
              </a:defRPr>
            </a:lvl2pPr>
            <a:lvl3pPr marL="785813" indent="-157163" eaLnBrk="0" hangingPunct="0">
              <a:spcBef>
                <a:spcPct val="30000"/>
              </a:spcBef>
              <a:defRPr sz="1500">
                <a:solidFill>
                  <a:schemeClr val="tx1"/>
                </a:solidFill>
                <a:latin typeface="Oregon LDO" pitchFamily="34" charset="0"/>
              </a:defRPr>
            </a:lvl3pPr>
            <a:lvl4pPr marL="1101725" indent="-157163" eaLnBrk="0" hangingPunct="0">
              <a:spcBef>
                <a:spcPct val="30000"/>
              </a:spcBef>
              <a:defRPr sz="1500">
                <a:solidFill>
                  <a:schemeClr val="tx1"/>
                </a:solidFill>
                <a:latin typeface="Oregon LDO" pitchFamily="34" charset="0"/>
              </a:defRPr>
            </a:lvl4pPr>
            <a:lvl5pPr marL="1416050" indent="-157163" eaLnBrk="0" hangingPunct="0">
              <a:spcBef>
                <a:spcPct val="30000"/>
              </a:spcBef>
              <a:defRPr sz="1500">
                <a:solidFill>
                  <a:schemeClr val="tx1"/>
                </a:solidFill>
                <a:latin typeface="Oregon LDO" pitchFamily="34" charset="0"/>
              </a:defRPr>
            </a:lvl5pPr>
            <a:lvl6pPr marL="1873250" indent="-157163" eaLnBrk="0" fontAlgn="base" hangingPunct="0">
              <a:spcBef>
                <a:spcPct val="30000"/>
              </a:spcBef>
              <a:spcAft>
                <a:spcPct val="0"/>
              </a:spcAft>
              <a:defRPr sz="1500">
                <a:solidFill>
                  <a:schemeClr val="tx1"/>
                </a:solidFill>
                <a:latin typeface="Oregon LDO" pitchFamily="34" charset="0"/>
              </a:defRPr>
            </a:lvl6pPr>
            <a:lvl7pPr marL="2330450" indent="-157163" eaLnBrk="0" fontAlgn="base" hangingPunct="0">
              <a:spcBef>
                <a:spcPct val="30000"/>
              </a:spcBef>
              <a:spcAft>
                <a:spcPct val="0"/>
              </a:spcAft>
              <a:defRPr sz="1500">
                <a:solidFill>
                  <a:schemeClr val="tx1"/>
                </a:solidFill>
                <a:latin typeface="Oregon LDO" pitchFamily="34" charset="0"/>
              </a:defRPr>
            </a:lvl7pPr>
            <a:lvl8pPr marL="2787650" indent="-157163" eaLnBrk="0" fontAlgn="base" hangingPunct="0">
              <a:spcBef>
                <a:spcPct val="30000"/>
              </a:spcBef>
              <a:spcAft>
                <a:spcPct val="0"/>
              </a:spcAft>
              <a:defRPr sz="1500">
                <a:solidFill>
                  <a:schemeClr val="tx1"/>
                </a:solidFill>
                <a:latin typeface="Oregon LDO" pitchFamily="34" charset="0"/>
              </a:defRPr>
            </a:lvl8pPr>
            <a:lvl9pPr marL="3244850" indent="-157163" eaLnBrk="0" fontAlgn="base" hangingPunct="0">
              <a:spcBef>
                <a:spcPct val="30000"/>
              </a:spcBef>
              <a:spcAft>
                <a:spcPct val="0"/>
              </a:spcAft>
              <a:defRPr sz="1500">
                <a:solidFill>
                  <a:schemeClr val="tx1"/>
                </a:solidFill>
                <a:latin typeface="Oregon LDO" pitchFamily="34" charset="0"/>
              </a:defRPr>
            </a:lvl9pPr>
          </a:lstStyle>
          <a:p>
            <a:pPr eaLnBrk="1" hangingPunct="1">
              <a:spcBef>
                <a:spcPct val="0"/>
              </a:spcBef>
            </a:pPr>
            <a:fld id="{FA288B78-2520-443A-BDE7-8092347FB686}" type="slidenum">
              <a:rPr lang="fr-FR" altLang="fr-FR" sz="1000" smtClean="0"/>
              <a:pPr eaLnBrk="1" hangingPunct="1">
                <a:spcBef>
                  <a:spcPct val="0"/>
                </a:spcBef>
              </a:pPr>
              <a:t>1</a:t>
            </a:fld>
            <a:endParaRPr lang="fr-FR" altLang="fr-FR"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20090" y="3976053"/>
            <a:ext cx="8161020" cy="2744787"/>
          </a:xfrm>
        </p:spPr>
        <p:txBody>
          <a:bodyPr/>
          <a:lstStyle>
            <a:lvl1pPr>
              <a:defRPr baseline="0">
                <a:latin typeface="Oregon LDO" pitchFamily="34" charset="0"/>
              </a:defRPr>
            </a:lvl1pPr>
          </a:lstStyle>
          <a:p>
            <a:r>
              <a:rPr lang="fr-FR" smtClean="0"/>
              <a:t>Modifiez le style du titre</a:t>
            </a:r>
            <a:endParaRPr lang="fr-FR" dirty="0"/>
          </a:p>
        </p:txBody>
      </p:sp>
      <p:sp>
        <p:nvSpPr>
          <p:cNvPr id="3" name="Sous-titre 2"/>
          <p:cNvSpPr>
            <a:spLocks noGrp="1"/>
          </p:cNvSpPr>
          <p:nvPr>
            <p:ph type="subTitle" idx="1"/>
          </p:nvPr>
        </p:nvSpPr>
        <p:spPr>
          <a:xfrm>
            <a:off x="1440180" y="7254240"/>
            <a:ext cx="6720840" cy="3271520"/>
          </a:xfrm>
        </p:spPr>
        <p:txBody>
          <a:bodyPr/>
          <a:lstStyle>
            <a:lvl1pPr marL="0" indent="0" algn="ctr">
              <a:buNone/>
              <a:defRPr>
                <a:latin typeface="Oregon LDO" pitchFamily="34" charset="0"/>
              </a:defRPr>
            </a:lvl1pPr>
            <a:lvl2pPr marL="639965" indent="0" algn="ctr">
              <a:buNone/>
              <a:defRPr/>
            </a:lvl2pPr>
            <a:lvl3pPr marL="1279930" indent="0" algn="ctr">
              <a:buNone/>
              <a:defRPr/>
            </a:lvl3pPr>
            <a:lvl4pPr marL="1919894" indent="0" algn="ctr">
              <a:buNone/>
              <a:defRPr/>
            </a:lvl4pPr>
            <a:lvl5pPr marL="2559858" indent="0" algn="ctr">
              <a:buNone/>
              <a:defRPr/>
            </a:lvl5pPr>
            <a:lvl6pPr marL="3199822" indent="0" algn="ctr">
              <a:buNone/>
              <a:defRPr/>
            </a:lvl6pPr>
            <a:lvl7pPr marL="3839787" indent="0" algn="ctr">
              <a:buNone/>
              <a:defRPr/>
            </a:lvl7pPr>
            <a:lvl8pPr marL="4479752" indent="0" algn="ctr">
              <a:buNone/>
              <a:defRPr/>
            </a:lvl8pPr>
            <a:lvl9pPr marL="5119717"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657513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82458" y="8961121"/>
            <a:ext cx="5760720" cy="1057910"/>
          </a:xfrm>
        </p:spPr>
        <p:txBody>
          <a:bodyPr anchor="b"/>
          <a:lstStyle>
            <a:lvl1pPr algn="l">
              <a:defRPr sz="2800" b="1"/>
            </a:lvl1pPr>
          </a:lstStyle>
          <a:p>
            <a:r>
              <a:rPr lang="fr-FR" smtClean="0"/>
              <a:t>Modifiez le style du titre</a:t>
            </a:r>
            <a:endParaRPr lang="fr-FR"/>
          </a:p>
        </p:txBody>
      </p:sp>
      <p:sp>
        <p:nvSpPr>
          <p:cNvPr id="3" name="Espace réservé pour une image  2"/>
          <p:cNvSpPr>
            <a:spLocks noGrp="1"/>
          </p:cNvSpPr>
          <p:nvPr>
            <p:ph type="pic" idx="1"/>
          </p:nvPr>
        </p:nvSpPr>
        <p:spPr>
          <a:xfrm>
            <a:off x="1882458" y="1144588"/>
            <a:ext cx="5760720" cy="7680960"/>
          </a:xfrm>
        </p:spPr>
        <p:txBody>
          <a:bodyPr/>
          <a:lstStyle>
            <a:lvl1pPr marL="0" indent="0">
              <a:buNone/>
              <a:defRPr sz="4500"/>
            </a:lvl1pPr>
            <a:lvl2pPr marL="639965" indent="0">
              <a:buNone/>
              <a:defRPr sz="3900"/>
            </a:lvl2pPr>
            <a:lvl3pPr marL="1279930" indent="0">
              <a:buNone/>
              <a:defRPr sz="3300"/>
            </a:lvl3pPr>
            <a:lvl4pPr marL="1919894" indent="0">
              <a:buNone/>
              <a:defRPr sz="2800"/>
            </a:lvl4pPr>
            <a:lvl5pPr marL="2559858" indent="0">
              <a:buNone/>
              <a:defRPr sz="2800"/>
            </a:lvl5pPr>
            <a:lvl6pPr marL="3199822" indent="0">
              <a:buNone/>
              <a:defRPr sz="2800"/>
            </a:lvl6pPr>
            <a:lvl7pPr marL="3839787" indent="0">
              <a:buNone/>
              <a:defRPr sz="2800"/>
            </a:lvl7pPr>
            <a:lvl8pPr marL="4479752" indent="0">
              <a:buNone/>
              <a:defRPr sz="2800"/>
            </a:lvl8pPr>
            <a:lvl9pPr marL="5119717" indent="0">
              <a:buNone/>
              <a:defRPr sz="28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882458" y="10019031"/>
            <a:ext cx="5760720" cy="1502410"/>
          </a:xfrm>
        </p:spPr>
        <p:txBody>
          <a:bodyPr/>
          <a:lstStyle>
            <a:lvl1pPr marL="0" indent="0">
              <a:buNone/>
              <a:defRPr sz="2000"/>
            </a:lvl1pPr>
            <a:lvl2pPr marL="639965" indent="0">
              <a:buNone/>
              <a:defRPr sz="1700"/>
            </a:lvl2pPr>
            <a:lvl3pPr marL="1279930" indent="0">
              <a:buNone/>
              <a:defRPr sz="1300"/>
            </a:lvl3pPr>
            <a:lvl4pPr marL="1919894" indent="0">
              <a:buNone/>
              <a:defRPr sz="1300"/>
            </a:lvl4pPr>
            <a:lvl5pPr marL="2559858" indent="0">
              <a:buNone/>
              <a:defRPr sz="1300"/>
            </a:lvl5pPr>
            <a:lvl6pPr marL="3199822" indent="0">
              <a:buNone/>
              <a:defRPr sz="1300"/>
            </a:lvl6pPr>
            <a:lvl7pPr marL="3839787" indent="0">
              <a:buNone/>
              <a:defRPr sz="1300"/>
            </a:lvl7pPr>
            <a:lvl8pPr marL="4479752" indent="0">
              <a:buNone/>
              <a:defRPr sz="1300"/>
            </a:lvl8pPr>
            <a:lvl9pPr marL="5119717" indent="0">
              <a:buNone/>
              <a:defRPr sz="1300"/>
            </a:lvl9pPr>
          </a:lstStyle>
          <a:p>
            <a:pPr lvl="0"/>
            <a:r>
              <a:rPr lang="fr-FR" smtClean="0"/>
              <a:t>Modifiez les styles du texte du masque</a:t>
            </a:r>
          </a:p>
        </p:txBody>
      </p:sp>
    </p:spTree>
    <p:extLst>
      <p:ext uri="{BB962C8B-B14F-4D97-AF65-F5344CB8AC3E}">
        <p14:creationId xmlns:p14="http://schemas.microsoft.com/office/powerpoint/2010/main" val="1418077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414275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0857" y="1137920"/>
            <a:ext cx="2040255" cy="1024128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720092" y="1137920"/>
            <a:ext cx="5907405" cy="1024128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00360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20725" y="3976688"/>
            <a:ext cx="8159750" cy="2744787"/>
          </a:xfrm>
        </p:spPr>
        <p:txBody>
          <a:bodyPr/>
          <a:lstStyle/>
          <a:p>
            <a:r>
              <a:rPr lang="fr-FR" smtClean="0"/>
              <a:t>Modifiez le style du titre</a:t>
            </a:r>
            <a:endParaRPr lang="fr-CH"/>
          </a:p>
        </p:txBody>
      </p:sp>
      <p:sp>
        <p:nvSpPr>
          <p:cNvPr id="3" name="Sous-titre 2"/>
          <p:cNvSpPr>
            <a:spLocks noGrp="1"/>
          </p:cNvSpPr>
          <p:nvPr>
            <p:ph type="subTitle" idx="1"/>
          </p:nvPr>
        </p:nvSpPr>
        <p:spPr>
          <a:xfrm>
            <a:off x="1439863" y="7254875"/>
            <a:ext cx="6721475" cy="32702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a:p>
        </p:txBody>
      </p:sp>
      <p:sp>
        <p:nvSpPr>
          <p:cNvPr id="4" name="Espace réservé de la date 3"/>
          <p:cNvSpPr>
            <a:spLocks noGrp="1"/>
          </p:cNvSpPr>
          <p:nvPr>
            <p:ph type="dt" sz="half" idx="10"/>
          </p:nvPr>
        </p:nvSpPr>
        <p:spPr/>
        <p:txBody>
          <a:bodyPr/>
          <a:lstStyle>
            <a:lvl1pPr>
              <a:defRPr/>
            </a:lvl1pPr>
          </a:lstStyle>
          <a:p>
            <a:pPr>
              <a:defRPr/>
            </a:pPr>
            <a:fld id="{25E91A26-6398-4AF8-94ED-57419EEC22CF}" type="datetimeFigureOut">
              <a:rPr lang="fr-CH"/>
              <a:pPr>
                <a:defRPr/>
              </a:pPr>
              <a:t>28.02.19</a:t>
            </a:fld>
            <a:endParaRPr lang="fr-CH"/>
          </a:p>
        </p:txBody>
      </p:sp>
      <p:sp>
        <p:nvSpPr>
          <p:cNvPr id="5" name="Espace réservé du pied de page 4"/>
          <p:cNvSpPr>
            <a:spLocks noGrp="1"/>
          </p:cNvSpPr>
          <p:nvPr>
            <p:ph type="ftr" sz="quarter" idx="11"/>
          </p:nvPr>
        </p:nvSpPr>
        <p:spPr/>
        <p:txBody>
          <a:bodyPr/>
          <a:lstStyle>
            <a:lvl1pPr>
              <a:defRPr/>
            </a:lvl1pPr>
          </a:lstStyle>
          <a:p>
            <a:pPr>
              <a:defRPr/>
            </a:pPr>
            <a:endParaRPr lang="fr-CH"/>
          </a:p>
        </p:txBody>
      </p:sp>
      <p:sp>
        <p:nvSpPr>
          <p:cNvPr id="6" name="Espace réservé du numéro de diapositive 5"/>
          <p:cNvSpPr>
            <a:spLocks noGrp="1"/>
          </p:cNvSpPr>
          <p:nvPr>
            <p:ph type="sldNum" sz="quarter" idx="12"/>
          </p:nvPr>
        </p:nvSpPr>
        <p:spPr/>
        <p:txBody>
          <a:bodyPr/>
          <a:lstStyle>
            <a:lvl1pPr>
              <a:defRPr/>
            </a:lvl1pPr>
          </a:lstStyle>
          <a:p>
            <a:pPr>
              <a:defRPr/>
            </a:pPr>
            <a:fld id="{E610F438-5994-43BD-804F-C0902B95ABCF}" type="slidenum">
              <a:rPr lang="fr-CH"/>
              <a:pPr>
                <a:defRPr/>
              </a:pPr>
              <a:t>‹N°›</a:t>
            </a:fld>
            <a:endParaRPr lang="fr-CH"/>
          </a:p>
        </p:txBody>
      </p:sp>
    </p:spTree>
    <p:extLst>
      <p:ext uri="{BB962C8B-B14F-4D97-AF65-F5344CB8AC3E}">
        <p14:creationId xmlns:p14="http://schemas.microsoft.com/office/powerpoint/2010/main" val="2742397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lvl1pPr>
              <a:defRPr/>
            </a:lvl1pPr>
          </a:lstStyle>
          <a:p>
            <a:pPr>
              <a:defRPr/>
            </a:pPr>
            <a:fld id="{FB0E79F1-59FA-4982-8DF0-466BED520F98}" type="datetimeFigureOut">
              <a:rPr lang="fr-CH"/>
              <a:pPr>
                <a:defRPr/>
              </a:pPr>
              <a:t>28.02.19</a:t>
            </a:fld>
            <a:endParaRPr lang="fr-CH"/>
          </a:p>
        </p:txBody>
      </p:sp>
      <p:sp>
        <p:nvSpPr>
          <p:cNvPr id="5" name="Espace réservé du pied de page 4"/>
          <p:cNvSpPr>
            <a:spLocks noGrp="1"/>
          </p:cNvSpPr>
          <p:nvPr>
            <p:ph type="ftr" sz="quarter" idx="11"/>
          </p:nvPr>
        </p:nvSpPr>
        <p:spPr/>
        <p:txBody>
          <a:bodyPr/>
          <a:lstStyle>
            <a:lvl1pPr>
              <a:defRPr/>
            </a:lvl1pPr>
          </a:lstStyle>
          <a:p>
            <a:pPr>
              <a:defRPr/>
            </a:pPr>
            <a:endParaRPr lang="fr-CH"/>
          </a:p>
        </p:txBody>
      </p:sp>
      <p:sp>
        <p:nvSpPr>
          <p:cNvPr id="6" name="Espace réservé du numéro de diapositive 5"/>
          <p:cNvSpPr>
            <a:spLocks noGrp="1"/>
          </p:cNvSpPr>
          <p:nvPr>
            <p:ph type="sldNum" sz="quarter" idx="12"/>
          </p:nvPr>
        </p:nvSpPr>
        <p:spPr/>
        <p:txBody>
          <a:bodyPr/>
          <a:lstStyle>
            <a:lvl1pPr>
              <a:defRPr/>
            </a:lvl1pPr>
          </a:lstStyle>
          <a:p>
            <a:pPr>
              <a:defRPr/>
            </a:pPr>
            <a:fld id="{332B80F9-4AA2-4431-AE7D-76BA8E31016A}" type="slidenum">
              <a:rPr lang="fr-CH"/>
              <a:pPr>
                <a:defRPr/>
              </a:pPr>
              <a:t>‹N°›</a:t>
            </a:fld>
            <a:endParaRPr lang="fr-CH"/>
          </a:p>
        </p:txBody>
      </p:sp>
    </p:spTree>
    <p:extLst>
      <p:ext uri="{BB962C8B-B14F-4D97-AF65-F5344CB8AC3E}">
        <p14:creationId xmlns:p14="http://schemas.microsoft.com/office/powerpoint/2010/main" val="1122477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58825" y="8226425"/>
            <a:ext cx="8161338" cy="2541588"/>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58825" y="5426075"/>
            <a:ext cx="8161338" cy="28003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9E95D02-EB0A-42A5-A229-38E1CD878BB8}" type="datetimeFigureOut">
              <a:rPr lang="fr-CH"/>
              <a:pPr>
                <a:defRPr/>
              </a:pPr>
              <a:t>28.02.19</a:t>
            </a:fld>
            <a:endParaRPr lang="fr-CH"/>
          </a:p>
        </p:txBody>
      </p:sp>
      <p:sp>
        <p:nvSpPr>
          <p:cNvPr id="5" name="Espace réservé du pied de page 4"/>
          <p:cNvSpPr>
            <a:spLocks noGrp="1"/>
          </p:cNvSpPr>
          <p:nvPr>
            <p:ph type="ftr" sz="quarter" idx="11"/>
          </p:nvPr>
        </p:nvSpPr>
        <p:spPr/>
        <p:txBody>
          <a:bodyPr/>
          <a:lstStyle>
            <a:lvl1pPr>
              <a:defRPr/>
            </a:lvl1pPr>
          </a:lstStyle>
          <a:p>
            <a:pPr>
              <a:defRPr/>
            </a:pPr>
            <a:endParaRPr lang="fr-CH"/>
          </a:p>
        </p:txBody>
      </p:sp>
      <p:sp>
        <p:nvSpPr>
          <p:cNvPr id="6" name="Espace réservé du numéro de diapositive 5"/>
          <p:cNvSpPr>
            <a:spLocks noGrp="1"/>
          </p:cNvSpPr>
          <p:nvPr>
            <p:ph type="sldNum" sz="quarter" idx="12"/>
          </p:nvPr>
        </p:nvSpPr>
        <p:spPr/>
        <p:txBody>
          <a:bodyPr/>
          <a:lstStyle>
            <a:lvl1pPr>
              <a:defRPr/>
            </a:lvl1pPr>
          </a:lstStyle>
          <a:p>
            <a:pPr>
              <a:defRPr/>
            </a:pPr>
            <a:fld id="{189DB4E4-DF0C-4AF0-A60D-85648ABC573C}" type="slidenum">
              <a:rPr lang="fr-CH"/>
              <a:pPr>
                <a:defRPr/>
              </a:pPr>
              <a:t>‹N°›</a:t>
            </a:fld>
            <a:endParaRPr lang="fr-CH"/>
          </a:p>
        </p:txBody>
      </p:sp>
    </p:spTree>
    <p:extLst>
      <p:ext uri="{BB962C8B-B14F-4D97-AF65-F5344CB8AC3E}">
        <p14:creationId xmlns:p14="http://schemas.microsoft.com/office/powerpoint/2010/main" val="3461370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79425" y="2987675"/>
            <a:ext cx="4244975" cy="844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876800" y="2987675"/>
            <a:ext cx="4244975" cy="844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3"/>
          <p:cNvSpPr>
            <a:spLocks noGrp="1"/>
          </p:cNvSpPr>
          <p:nvPr>
            <p:ph type="dt" sz="half" idx="10"/>
          </p:nvPr>
        </p:nvSpPr>
        <p:spPr/>
        <p:txBody>
          <a:bodyPr/>
          <a:lstStyle>
            <a:lvl1pPr>
              <a:defRPr/>
            </a:lvl1pPr>
          </a:lstStyle>
          <a:p>
            <a:pPr>
              <a:defRPr/>
            </a:pPr>
            <a:fld id="{9E28F45A-4935-4A3F-AE24-0CEAAD4AB6C1}" type="datetimeFigureOut">
              <a:rPr lang="fr-CH"/>
              <a:pPr>
                <a:defRPr/>
              </a:pPr>
              <a:t>28.02.19</a:t>
            </a:fld>
            <a:endParaRPr lang="fr-CH"/>
          </a:p>
        </p:txBody>
      </p:sp>
      <p:sp>
        <p:nvSpPr>
          <p:cNvPr id="6" name="Espace réservé du pied de page 4"/>
          <p:cNvSpPr>
            <a:spLocks noGrp="1"/>
          </p:cNvSpPr>
          <p:nvPr>
            <p:ph type="ftr" sz="quarter" idx="11"/>
          </p:nvPr>
        </p:nvSpPr>
        <p:spPr/>
        <p:txBody>
          <a:bodyPr/>
          <a:lstStyle>
            <a:lvl1pPr>
              <a:defRPr/>
            </a:lvl1pPr>
          </a:lstStyle>
          <a:p>
            <a:pPr>
              <a:defRPr/>
            </a:pPr>
            <a:endParaRPr lang="fr-CH"/>
          </a:p>
        </p:txBody>
      </p:sp>
      <p:sp>
        <p:nvSpPr>
          <p:cNvPr id="7" name="Espace réservé du numéro de diapositive 5"/>
          <p:cNvSpPr>
            <a:spLocks noGrp="1"/>
          </p:cNvSpPr>
          <p:nvPr>
            <p:ph type="sldNum" sz="quarter" idx="12"/>
          </p:nvPr>
        </p:nvSpPr>
        <p:spPr/>
        <p:txBody>
          <a:bodyPr/>
          <a:lstStyle>
            <a:lvl1pPr>
              <a:defRPr/>
            </a:lvl1pPr>
          </a:lstStyle>
          <a:p>
            <a:pPr>
              <a:defRPr/>
            </a:pPr>
            <a:fld id="{23CD99D2-F11A-4C2F-A450-FF480A8F7A10}" type="slidenum">
              <a:rPr lang="fr-CH"/>
              <a:pPr>
                <a:defRPr/>
              </a:pPr>
              <a:t>‹N°›</a:t>
            </a:fld>
            <a:endParaRPr lang="fr-CH"/>
          </a:p>
        </p:txBody>
      </p:sp>
    </p:spTree>
    <p:extLst>
      <p:ext uri="{BB962C8B-B14F-4D97-AF65-F5344CB8AC3E}">
        <p14:creationId xmlns:p14="http://schemas.microsoft.com/office/powerpoint/2010/main" val="3378413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79425" y="2865438"/>
            <a:ext cx="4243388" cy="1193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79425" y="4059238"/>
            <a:ext cx="4243388" cy="7375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876800" y="2865438"/>
            <a:ext cx="4244975" cy="1193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876800" y="4059238"/>
            <a:ext cx="4244975" cy="7375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3"/>
          <p:cNvSpPr>
            <a:spLocks noGrp="1"/>
          </p:cNvSpPr>
          <p:nvPr>
            <p:ph type="dt" sz="half" idx="10"/>
          </p:nvPr>
        </p:nvSpPr>
        <p:spPr/>
        <p:txBody>
          <a:bodyPr/>
          <a:lstStyle>
            <a:lvl1pPr>
              <a:defRPr/>
            </a:lvl1pPr>
          </a:lstStyle>
          <a:p>
            <a:pPr>
              <a:defRPr/>
            </a:pPr>
            <a:fld id="{4E19FF56-A265-402F-844D-615C0F872461}" type="datetimeFigureOut">
              <a:rPr lang="fr-CH"/>
              <a:pPr>
                <a:defRPr/>
              </a:pPr>
              <a:t>28.02.19</a:t>
            </a:fld>
            <a:endParaRPr lang="fr-CH"/>
          </a:p>
        </p:txBody>
      </p:sp>
      <p:sp>
        <p:nvSpPr>
          <p:cNvPr id="8" name="Espace réservé du pied de page 4"/>
          <p:cNvSpPr>
            <a:spLocks noGrp="1"/>
          </p:cNvSpPr>
          <p:nvPr>
            <p:ph type="ftr" sz="quarter" idx="11"/>
          </p:nvPr>
        </p:nvSpPr>
        <p:spPr/>
        <p:txBody>
          <a:bodyPr/>
          <a:lstStyle>
            <a:lvl1pPr>
              <a:defRPr/>
            </a:lvl1pPr>
          </a:lstStyle>
          <a:p>
            <a:pPr>
              <a:defRPr/>
            </a:pPr>
            <a:endParaRPr lang="fr-CH"/>
          </a:p>
        </p:txBody>
      </p:sp>
      <p:sp>
        <p:nvSpPr>
          <p:cNvPr id="9" name="Espace réservé du numéro de diapositive 5"/>
          <p:cNvSpPr>
            <a:spLocks noGrp="1"/>
          </p:cNvSpPr>
          <p:nvPr>
            <p:ph type="sldNum" sz="quarter" idx="12"/>
          </p:nvPr>
        </p:nvSpPr>
        <p:spPr/>
        <p:txBody>
          <a:bodyPr/>
          <a:lstStyle>
            <a:lvl1pPr>
              <a:defRPr/>
            </a:lvl1pPr>
          </a:lstStyle>
          <a:p>
            <a:pPr>
              <a:defRPr/>
            </a:pPr>
            <a:fld id="{2E814308-B5A8-42E6-B6E7-4FE6E71C2E14}" type="slidenum">
              <a:rPr lang="fr-CH"/>
              <a:pPr>
                <a:defRPr/>
              </a:pPr>
              <a:t>‹N°›</a:t>
            </a:fld>
            <a:endParaRPr lang="fr-CH"/>
          </a:p>
        </p:txBody>
      </p:sp>
    </p:spTree>
    <p:extLst>
      <p:ext uri="{BB962C8B-B14F-4D97-AF65-F5344CB8AC3E}">
        <p14:creationId xmlns:p14="http://schemas.microsoft.com/office/powerpoint/2010/main" val="15268481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3"/>
          <p:cNvSpPr>
            <a:spLocks noGrp="1"/>
          </p:cNvSpPr>
          <p:nvPr>
            <p:ph type="dt" sz="half" idx="10"/>
          </p:nvPr>
        </p:nvSpPr>
        <p:spPr/>
        <p:txBody>
          <a:bodyPr/>
          <a:lstStyle>
            <a:lvl1pPr>
              <a:defRPr/>
            </a:lvl1pPr>
          </a:lstStyle>
          <a:p>
            <a:pPr>
              <a:defRPr/>
            </a:pPr>
            <a:fld id="{789E317E-5E2C-4BF4-8D0B-2416A45D68EE}" type="datetimeFigureOut">
              <a:rPr lang="fr-CH"/>
              <a:pPr>
                <a:defRPr/>
              </a:pPr>
              <a:t>28.02.19</a:t>
            </a:fld>
            <a:endParaRPr lang="fr-CH"/>
          </a:p>
        </p:txBody>
      </p:sp>
      <p:sp>
        <p:nvSpPr>
          <p:cNvPr id="4" name="Espace réservé du pied de page 4"/>
          <p:cNvSpPr>
            <a:spLocks noGrp="1"/>
          </p:cNvSpPr>
          <p:nvPr>
            <p:ph type="ftr" sz="quarter" idx="11"/>
          </p:nvPr>
        </p:nvSpPr>
        <p:spPr/>
        <p:txBody>
          <a:bodyPr/>
          <a:lstStyle>
            <a:lvl1pPr>
              <a:defRPr/>
            </a:lvl1pPr>
          </a:lstStyle>
          <a:p>
            <a:pPr>
              <a:defRPr/>
            </a:pPr>
            <a:endParaRPr lang="fr-CH"/>
          </a:p>
        </p:txBody>
      </p:sp>
      <p:sp>
        <p:nvSpPr>
          <p:cNvPr id="5" name="Espace réservé du numéro de diapositive 5"/>
          <p:cNvSpPr>
            <a:spLocks noGrp="1"/>
          </p:cNvSpPr>
          <p:nvPr>
            <p:ph type="sldNum" sz="quarter" idx="12"/>
          </p:nvPr>
        </p:nvSpPr>
        <p:spPr/>
        <p:txBody>
          <a:bodyPr/>
          <a:lstStyle>
            <a:lvl1pPr>
              <a:defRPr/>
            </a:lvl1pPr>
          </a:lstStyle>
          <a:p>
            <a:pPr>
              <a:defRPr/>
            </a:pPr>
            <a:fld id="{31570163-D4EB-49EB-A5D8-55ACB73537DE}" type="slidenum">
              <a:rPr lang="fr-CH"/>
              <a:pPr>
                <a:defRPr/>
              </a:pPr>
              <a:t>‹N°›</a:t>
            </a:fld>
            <a:endParaRPr lang="fr-CH"/>
          </a:p>
        </p:txBody>
      </p:sp>
    </p:spTree>
    <p:extLst>
      <p:ext uri="{BB962C8B-B14F-4D97-AF65-F5344CB8AC3E}">
        <p14:creationId xmlns:p14="http://schemas.microsoft.com/office/powerpoint/2010/main" val="3035437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A6CA2140-A52B-4597-99F9-70598ED34C2D}" type="datetimeFigureOut">
              <a:rPr lang="fr-CH"/>
              <a:pPr>
                <a:defRPr/>
              </a:pPr>
              <a:t>28.02.19</a:t>
            </a:fld>
            <a:endParaRPr lang="fr-CH"/>
          </a:p>
        </p:txBody>
      </p:sp>
      <p:sp>
        <p:nvSpPr>
          <p:cNvPr id="3" name="Espace réservé du pied de page 4"/>
          <p:cNvSpPr>
            <a:spLocks noGrp="1"/>
          </p:cNvSpPr>
          <p:nvPr>
            <p:ph type="ftr" sz="quarter" idx="11"/>
          </p:nvPr>
        </p:nvSpPr>
        <p:spPr/>
        <p:txBody>
          <a:bodyPr/>
          <a:lstStyle>
            <a:lvl1pPr>
              <a:defRPr/>
            </a:lvl1pPr>
          </a:lstStyle>
          <a:p>
            <a:pPr>
              <a:defRPr/>
            </a:pPr>
            <a:endParaRPr lang="fr-CH"/>
          </a:p>
        </p:txBody>
      </p:sp>
      <p:sp>
        <p:nvSpPr>
          <p:cNvPr id="4" name="Espace réservé du numéro de diapositive 5"/>
          <p:cNvSpPr>
            <a:spLocks noGrp="1"/>
          </p:cNvSpPr>
          <p:nvPr>
            <p:ph type="sldNum" sz="quarter" idx="12"/>
          </p:nvPr>
        </p:nvSpPr>
        <p:spPr/>
        <p:txBody>
          <a:bodyPr/>
          <a:lstStyle>
            <a:lvl1pPr>
              <a:defRPr/>
            </a:lvl1pPr>
          </a:lstStyle>
          <a:p>
            <a:pPr>
              <a:defRPr/>
            </a:pPr>
            <a:fld id="{F2C409DF-6927-46A6-A5E9-F7A28598A5C5}" type="slidenum">
              <a:rPr lang="fr-CH"/>
              <a:pPr>
                <a:defRPr/>
              </a:pPr>
              <a:t>‹N°›</a:t>
            </a:fld>
            <a:endParaRPr lang="fr-CH"/>
          </a:p>
        </p:txBody>
      </p:sp>
    </p:spTree>
    <p:extLst>
      <p:ext uri="{BB962C8B-B14F-4D97-AF65-F5344CB8AC3E}">
        <p14:creationId xmlns:p14="http://schemas.microsoft.com/office/powerpoint/2010/main" val="66691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Tree>
    <p:extLst>
      <p:ext uri="{BB962C8B-B14F-4D97-AF65-F5344CB8AC3E}">
        <p14:creationId xmlns:p14="http://schemas.microsoft.com/office/powerpoint/2010/main" val="14397335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79425" y="509588"/>
            <a:ext cx="3159125" cy="2168525"/>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754438" y="509588"/>
            <a:ext cx="5367337" cy="109251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79425" y="2678113"/>
            <a:ext cx="3159125" cy="8756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779DC3C-F65F-437C-9811-117B372DAC21}" type="datetimeFigureOut">
              <a:rPr lang="fr-CH"/>
              <a:pPr>
                <a:defRPr/>
              </a:pPr>
              <a:t>28.02.19</a:t>
            </a:fld>
            <a:endParaRPr lang="fr-CH"/>
          </a:p>
        </p:txBody>
      </p:sp>
      <p:sp>
        <p:nvSpPr>
          <p:cNvPr id="6" name="Espace réservé du pied de page 4"/>
          <p:cNvSpPr>
            <a:spLocks noGrp="1"/>
          </p:cNvSpPr>
          <p:nvPr>
            <p:ph type="ftr" sz="quarter" idx="11"/>
          </p:nvPr>
        </p:nvSpPr>
        <p:spPr/>
        <p:txBody>
          <a:bodyPr/>
          <a:lstStyle>
            <a:lvl1pPr>
              <a:defRPr/>
            </a:lvl1pPr>
          </a:lstStyle>
          <a:p>
            <a:pPr>
              <a:defRPr/>
            </a:pPr>
            <a:endParaRPr lang="fr-CH"/>
          </a:p>
        </p:txBody>
      </p:sp>
      <p:sp>
        <p:nvSpPr>
          <p:cNvPr id="7" name="Espace réservé du numéro de diapositive 5"/>
          <p:cNvSpPr>
            <a:spLocks noGrp="1"/>
          </p:cNvSpPr>
          <p:nvPr>
            <p:ph type="sldNum" sz="quarter" idx="12"/>
          </p:nvPr>
        </p:nvSpPr>
        <p:spPr/>
        <p:txBody>
          <a:bodyPr/>
          <a:lstStyle>
            <a:lvl1pPr>
              <a:defRPr/>
            </a:lvl1pPr>
          </a:lstStyle>
          <a:p>
            <a:pPr>
              <a:defRPr/>
            </a:pPr>
            <a:fld id="{DE6C77B3-9703-41D4-9B03-DB0FA9CA46D4}" type="slidenum">
              <a:rPr lang="fr-CH"/>
              <a:pPr>
                <a:defRPr/>
              </a:pPr>
              <a:t>‹N°›</a:t>
            </a:fld>
            <a:endParaRPr lang="fr-CH"/>
          </a:p>
        </p:txBody>
      </p:sp>
    </p:spTree>
    <p:extLst>
      <p:ext uri="{BB962C8B-B14F-4D97-AF65-F5344CB8AC3E}">
        <p14:creationId xmlns:p14="http://schemas.microsoft.com/office/powerpoint/2010/main" val="1167308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81188" y="8961438"/>
            <a:ext cx="5761037" cy="1057275"/>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881188" y="1144588"/>
            <a:ext cx="5761037" cy="76803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smtClean="0"/>
          </a:p>
        </p:txBody>
      </p:sp>
      <p:sp>
        <p:nvSpPr>
          <p:cNvPr id="4" name="Espace réservé du texte 3"/>
          <p:cNvSpPr>
            <a:spLocks noGrp="1"/>
          </p:cNvSpPr>
          <p:nvPr>
            <p:ph type="body" sz="half" idx="2"/>
          </p:nvPr>
        </p:nvSpPr>
        <p:spPr>
          <a:xfrm>
            <a:off x="1881188" y="10018713"/>
            <a:ext cx="5761037" cy="15033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4B5AED7-8A82-4BAF-86FA-D0D685A1E9C8}" type="datetimeFigureOut">
              <a:rPr lang="fr-CH"/>
              <a:pPr>
                <a:defRPr/>
              </a:pPr>
              <a:t>28.02.19</a:t>
            </a:fld>
            <a:endParaRPr lang="fr-CH"/>
          </a:p>
        </p:txBody>
      </p:sp>
      <p:sp>
        <p:nvSpPr>
          <p:cNvPr id="6" name="Espace réservé du pied de page 4"/>
          <p:cNvSpPr>
            <a:spLocks noGrp="1"/>
          </p:cNvSpPr>
          <p:nvPr>
            <p:ph type="ftr" sz="quarter" idx="11"/>
          </p:nvPr>
        </p:nvSpPr>
        <p:spPr/>
        <p:txBody>
          <a:bodyPr/>
          <a:lstStyle>
            <a:lvl1pPr>
              <a:defRPr/>
            </a:lvl1pPr>
          </a:lstStyle>
          <a:p>
            <a:pPr>
              <a:defRPr/>
            </a:pPr>
            <a:endParaRPr lang="fr-CH"/>
          </a:p>
        </p:txBody>
      </p:sp>
      <p:sp>
        <p:nvSpPr>
          <p:cNvPr id="7" name="Espace réservé du numéro de diapositive 5"/>
          <p:cNvSpPr>
            <a:spLocks noGrp="1"/>
          </p:cNvSpPr>
          <p:nvPr>
            <p:ph type="sldNum" sz="quarter" idx="12"/>
          </p:nvPr>
        </p:nvSpPr>
        <p:spPr/>
        <p:txBody>
          <a:bodyPr/>
          <a:lstStyle>
            <a:lvl1pPr>
              <a:defRPr/>
            </a:lvl1pPr>
          </a:lstStyle>
          <a:p>
            <a:pPr>
              <a:defRPr/>
            </a:pPr>
            <a:fld id="{99C390E8-1015-41E6-907B-72A47FD8620A}" type="slidenum">
              <a:rPr lang="fr-CH"/>
              <a:pPr>
                <a:defRPr/>
              </a:pPr>
              <a:t>‹N°›</a:t>
            </a:fld>
            <a:endParaRPr lang="fr-CH"/>
          </a:p>
        </p:txBody>
      </p:sp>
    </p:spTree>
    <p:extLst>
      <p:ext uri="{BB962C8B-B14F-4D97-AF65-F5344CB8AC3E}">
        <p14:creationId xmlns:p14="http://schemas.microsoft.com/office/powerpoint/2010/main" val="5601400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lvl1pPr>
              <a:defRPr/>
            </a:lvl1pPr>
          </a:lstStyle>
          <a:p>
            <a:pPr>
              <a:defRPr/>
            </a:pPr>
            <a:fld id="{C0F9D63D-0EDB-467D-AB75-8F878E756ECA}" type="datetimeFigureOut">
              <a:rPr lang="fr-CH"/>
              <a:pPr>
                <a:defRPr/>
              </a:pPr>
              <a:t>28.02.19</a:t>
            </a:fld>
            <a:endParaRPr lang="fr-CH"/>
          </a:p>
        </p:txBody>
      </p:sp>
      <p:sp>
        <p:nvSpPr>
          <p:cNvPr id="5" name="Espace réservé du pied de page 4"/>
          <p:cNvSpPr>
            <a:spLocks noGrp="1"/>
          </p:cNvSpPr>
          <p:nvPr>
            <p:ph type="ftr" sz="quarter" idx="11"/>
          </p:nvPr>
        </p:nvSpPr>
        <p:spPr/>
        <p:txBody>
          <a:bodyPr/>
          <a:lstStyle>
            <a:lvl1pPr>
              <a:defRPr/>
            </a:lvl1pPr>
          </a:lstStyle>
          <a:p>
            <a:pPr>
              <a:defRPr/>
            </a:pPr>
            <a:endParaRPr lang="fr-CH"/>
          </a:p>
        </p:txBody>
      </p:sp>
      <p:sp>
        <p:nvSpPr>
          <p:cNvPr id="6" name="Espace réservé du numéro de diapositive 5"/>
          <p:cNvSpPr>
            <a:spLocks noGrp="1"/>
          </p:cNvSpPr>
          <p:nvPr>
            <p:ph type="sldNum" sz="quarter" idx="12"/>
          </p:nvPr>
        </p:nvSpPr>
        <p:spPr/>
        <p:txBody>
          <a:bodyPr/>
          <a:lstStyle>
            <a:lvl1pPr>
              <a:defRPr/>
            </a:lvl1pPr>
          </a:lstStyle>
          <a:p>
            <a:pPr>
              <a:defRPr/>
            </a:pPr>
            <a:fld id="{8E4986B1-1E11-438C-B47A-629203E17FC9}" type="slidenum">
              <a:rPr lang="fr-CH"/>
              <a:pPr>
                <a:defRPr/>
              </a:pPr>
              <a:t>‹N°›</a:t>
            </a:fld>
            <a:endParaRPr lang="fr-CH"/>
          </a:p>
        </p:txBody>
      </p:sp>
    </p:spTree>
    <p:extLst>
      <p:ext uri="{BB962C8B-B14F-4D97-AF65-F5344CB8AC3E}">
        <p14:creationId xmlns:p14="http://schemas.microsoft.com/office/powerpoint/2010/main" val="4105247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61188" y="512763"/>
            <a:ext cx="2160587" cy="10922000"/>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79425" y="512763"/>
            <a:ext cx="6329363" cy="109220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lvl1pPr>
              <a:defRPr/>
            </a:lvl1pPr>
          </a:lstStyle>
          <a:p>
            <a:pPr>
              <a:defRPr/>
            </a:pPr>
            <a:fld id="{E5D4F12A-32B7-49D2-990F-8802AC6267D8}" type="datetimeFigureOut">
              <a:rPr lang="fr-CH"/>
              <a:pPr>
                <a:defRPr/>
              </a:pPr>
              <a:t>28.02.19</a:t>
            </a:fld>
            <a:endParaRPr lang="fr-CH"/>
          </a:p>
        </p:txBody>
      </p:sp>
      <p:sp>
        <p:nvSpPr>
          <p:cNvPr id="5" name="Espace réservé du pied de page 4"/>
          <p:cNvSpPr>
            <a:spLocks noGrp="1"/>
          </p:cNvSpPr>
          <p:nvPr>
            <p:ph type="ftr" sz="quarter" idx="11"/>
          </p:nvPr>
        </p:nvSpPr>
        <p:spPr/>
        <p:txBody>
          <a:bodyPr/>
          <a:lstStyle>
            <a:lvl1pPr>
              <a:defRPr/>
            </a:lvl1pPr>
          </a:lstStyle>
          <a:p>
            <a:pPr>
              <a:defRPr/>
            </a:pPr>
            <a:endParaRPr lang="fr-CH"/>
          </a:p>
        </p:txBody>
      </p:sp>
      <p:sp>
        <p:nvSpPr>
          <p:cNvPr id="6" name="Espace réservé du numéro de diapositive 5"/>
          <p:cNvSpPr>
            <a:spLocks noGrp="1"/>
          </p:cNvSpPr>
          <p:nvPr>
            <p:ph type="sldNum" sz="quarter" idx="12"/>
          </p:nvPr>
        </p:nvSpPr>
        <p:spPr/>
        <p:txBody>
          <a:bodyPr/>
          <a:lstStyle>
            <a:lvl1pPr>
              <a:defRPr/>
            </a:lvl1pPr>
          </a:lstStyle>
          <a:p>
            <a:pPr>
              <a:defRPr/>
            </a:pPr>
            <a:fld id="{20EA1145-5B60-411B-88FA-B870730324B6}" type="slidenum">
              <a:rPr lang="fr-CH"/>
              <a:pPr>
                <a:defRPr/>
              </a:pPr>
              <a:t>‹N°›</a:t>
            </a:fld>
            <a:endParaRPr lang="fr-CH"/>
          </a:p>
        </p:txBody>
      </p:sp>
    </p:spTree>
    <p:extLst>
      <p:ext uri="{BB962C8B-B14F-4D97-AF65-F5344CB8AC3E}">
        <p14:creationId xmlns:p14="http://schemas.microsoft.com/office/powerpoint/2010/main" val="4013200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36204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57873" y="8225473"/>
            <a:ext cx="8161020" cy="2542540"/>
          </a:xfrm>
        </p:spPr>
        <p:txBody>
          <a:bodyPr anchor="t"/>
          <a:lstStyle>
            <a:lvl1pPr algn="l">
              <a:defRPr sz="5600" b="1" cap="all"/>
            </a:lvl1pPr>
          </a:lstStyle>
          <a:p>
            <a:r>
              <a:rPr lang="fr-FR" smtClean="0"/>
              <a:t>Modifiez le style du titre</a:t>
            </a:r>
            <a:endParaRPr lang="fr-FR"/>
          </a:p>
        </p:txBody>
      </p:sp>
      <p:sp>
        <p:nvSpPr>
          <p:cNvPr id="3" name="Espace réservé du texte 2"/>
          <p:cNvSpPr>
            <a:spLocks noGrp="1"/>
          </p:cNvSpPr>
          <p:nvPr>
            <p:ph type="body" idx="1"/>
          </p:nvPr>
        </p:nvSpPr>
        <p:spPr>
          <a:xfrm>
            <a:off x="757873" y="5425123"/>
            <a:ext cx="8161020" cy="2800351"/>
          </a:xfrm>
        </p:spPr>
        <p:txBody>
          <a:bodyPr anchor="b"/>
          <a:lstStyle>
            <a:lvl1pPr marL="0" indent="0">
              <a:buNone/>
              <a:defRPr sz="2800"/>
            </a:lvl1pPr>
            <a:lvl2pPr marL="639965" indent="0">
              <a:buNone/>
              <a:defRPr sz="2500"/>
            </a:lvl2pPr>
            <a:lvl3pPr marL="1279930" indent="0">
              <a:buNone/>
              <a:defRPr sz="2100"/>
            </a:lvl3pPr>
            <a:lvl4pPr marL="1919894" indent="0">
              <a:buNone/>
              <a:defRPr sz="2000"/>
            </a:lvl4pPr>
            <a:lvl5pPr marL="2559858" indent="0">
              <a:buNone/>
              <a:defRPr sz="2000"/>
            </a:lvl5pPr>
            <a:lvl6pPr marL="3199822" indent="0">
              <a:buNone/>
              <a:defRPr sz="2000"/>
            </a:lvl6pPr>
            <a:lvl7pPr marL="3839787" indent="0">
              <a:buNone/>
              <a:defRPr sz="2000"/>
            </a:lvl7pPr>
            <a:lvl8pPr marL="4479752" indent="0">
              <a:buNone/>
              <a:defRPr sz="2000"/>
            </a:lvl8pPr>
            <a:lvl9pPr marL="5119717" indent="0">
              <a:buNone/>
              <a:defRPr sz="2000"/>
            </a:lvl9pPr>
          </a:lstStyle>
          <a:p>
            <a:pPr lvl="0"/>
            <a:r>
              <a:rPr lang="fr-FR" smtClean="0"/>
              <a:t>Modifiez les styles du texte du masque</a:t>
            </a:r>
          </a:p>
        </p:txBody>
      </p:sp>
    </p:spTree>
    <p:extLst>
      <p:ext uri="{BB962C8B-B14F-4D97-AF65-F5344CB8AC3E}">
        <p14:creationId xmlns:p14="http://schemas.microsoft.com/office/powerpoint/2010/main" val="3906465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720090" y="3698240"/>
            <a:ext cx="3973830" cy="7680960"/>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907280" y="3698240"/>
            <a:ext cx="3973830" cy="7680960"/>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7888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80060" y="513398"/>
            <a:ext cx="8641080" cy="21336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80060" y="2864805"/>
            <a:ext cx="4242753" cy="1195705"/>
          </a:xfrm>
        </p:spPr>
        <p:txBody>
          <a:bodyPr anchor="b"/>
          <a:lstStyle>
            <a:lvl1pPr marL="0" indent="0">
              <a:buNone/>
              <a:defRPr sz="3300" b="1"/>
            </a:lvl1pPr>
            <a:lvl2pPr marL="639965" indent="0">
              <a:buNone/>
              <a:defRPr sz="2800" b="1"/>
            </a:lvl2pPr>
            <a:lvl3pPr marL="1279930" indent="0">
              <a:buNone/>
              <a:defRPr sz="2500" b="1"/>
            </a:lvl3pPr>
            <a:lvl4pPr marL="1919894" indent="0">
              <a:buNone/>
              <a:defRPr sz="2100" b="1"/>
            </a:lvl4pPr>
            <a:lvl5pPr marL="2559858" indent="0">
              <a:buNone/>
              <a:defRPr sz="2100" b="1"/>
            </a:lvl5pPr>
            <a:lvl6pPr marL="3199822" indent="0">
              <a:buNone/>
              <a:defRPr sz="2100" b="1"/>
            </a:lvl6pPr>
            <a:lvl7pPr marL="3839787" indent="0">
              <a:buNone/>
              <a:defRPr sz="2100" b="1"/>
            </a:lvl7pPr>
            <a:lvl8pPr marL="4479752" indent="0">
              <a:buNone/>
              <a:defRPr sz="2100" b="1"/>
            </a:lvl8pPr>
            <a:lvl9pPr marL="5119717" indent="0">
              <a:buNone/>
              <a:defRPr sz="2100" b="1"/>
            </a:lvl9pPr>
          </a:lstStyle>
          <a:p>
            <a:pPr lvl="0"/>
            <a:r>
              <a:rPr lang="fr-FR" smtClean="0"/>
              <a:t>Modifiez les styles du texte du masque</a:t>
            </a:r>
          </a:p>
        </p:txBody>
      </p:sp>
      <p:sp>
        <p:nvSpPr>
          <p:cNvPr id="4" name="Espace réservé du contenu 3"/>
          <p:cNvSpPr>
            <a:spLocks noGrp="1"/>
          </p:cNvSpPr>
          <p:nvPr>
            <p:ph sz="half" idx="2"/>
          </p:nvPr>
        </p:nvSpPr>
        <p:spPr>
          <a:xfrm>
            <a:off x="480060" y="4060510"/>
            <a:ext cx="4242753" cy="7374255"/>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878390" y="2864805"/>
            <a:ext cx="4242752" cy="1195705"/>
          </a:xfrm>
        </p:spPr>
        <p:txBody>
          <a:bodyPr anchor="b"/>
          <a:lstStyle>
            <a:lvl1pPr marL="0" indent="0">
              <a:buNone/>
              <a:defRPr sz="3300" b="1"/>
            </a:lvl1pPr>
            <a:lvl2pPr marL="639965" indent="0">
              <a:buNone/>
              <a:defRPr sz="2800" b="1"/>
            </a:lvl2pPr>
            <a:lvl3pPr marL="1279930" indent="0">
              <a:buNone/>
              <a:defRPr sz="2500" b="1"/>
            </a:lvl3pPr>
            <a:lvl4pPr marL="1919894" indent="0">
              <a:buNone/>
              <a:defRPr sz="2100" b="1"/>
            </a:lvl4pPr>
            <a:lvl5pPr marL="2559858" indent="0">
              <a:buNone/>
              <a:defRPr sz="2100" b="1"/>
            </a:lvl5pPr>
            <a:lvl6pPr marL="3199822" indent="0">
              <a:buNone/>
              <a:defRPr sz="2100" b="1"/>
            </a:lvl6pPr>
            <a:lvl7pPr marL="3839787" indent="0">
              <a:buNone/>
              <a:defRPr sz="2100" b="1"/>
            </a:lvl7pPr>
            <a:lvl8pPr marL="4479752" indent="0">
              <a:buNone/>
              <a:defRPr sz="2100" b="1"/>
            </a:lvl8pPr>
            <a:lvl9pPr marL="5119717" indent="0">
              <a:buNone/>
              <a:defRPr sz="2100" b="1"/>
            </a:lvl9pPr>
          </a:lstStyle>
          <a:p>
            <a:pPr lvl="0"/>
            <a:r>
              <a:rPr lang="fr-FR" smtClean="0"/>
              <a:t>Modifiez les styles du texte du masque</a:t>
            </a:r>
          </a:p>
        </p:txBody>
      </p:sp>
      <p:sp>
        <p:nvSpPr>
          <p:cNvPr id="6" name="Espace réservé du contenu 5"/>
          <p:cNvSpPr>
            <a:spLocks noGrp="1"/>
          </p:cNvSpPr>
          <p:nvPr>
            <p:ph sz="quarter" idx="4"/>
          </p:nvPr>
        </p:nvSpPr>
        <p:spPr>
          <a:xfrm>
            <a:off x="4878390" y="4060510"/>
            <a:ext cx="4242752" cy="7374255"/>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54860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657904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849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80060" y="508954"/>
            <a:ext cx="3158173" cy="2169160"/>
          </a:xfrm>
        </p:spPr>
        <p:txBody>
          <a:bodyPr anchor="b"/>
          <a:lstStyle>
            <a:lvl1pPr algn="l">
              <a:defRPr sz="2800" b="1"/>
            </a:lvl1pPr>
          </a:lstStyle>
          <a:p>
            <a:r>
              <a:rPr lang="fr-FR" smtClean="0"/>
              <a:t>Modifiez le style du titre</a:t>
            </a:r>
            <a:endParaRPr lang="fr-FR"/>
          </a:p>
        </p:txBody>
      </p:sp>
      <p:sp>
        <p:nvSpPr>
          <p:cNvPr id="3" name="Espace réservé du contenu 2"/>
          <p:cNvSpPr>
            <a:spLocks noGrp="1"/>
          </p:cNvSpPr>
          <p:nvPr>
            <p:ph idx="1"/>
          </p:nvPr>
        </p:nvSpPr>
        <p:spPr>
          <a:xfrm>
            <a:off x="3753803" y="508954"/>
            <a:ext cx="5367337" cy="10925810"/>
          </a:xfrm>
        </p:spPr>
        <p:txBody>
          <a:bodyPr/>
          <a:lstStyle>
            <a:lvl1pPr>
              <a:defRPr sz="4500"/>
            </a:lvl1pPr>
            <a:lvl2pPr>
              <a:defRPr sz="3900"/>
            </a:lvl2pPr>
            <a:lvl3pPr>
              <a:defRPr sz="3300"/>
            </a:lvl3pPr>
            <a:lvl4pPr>
              <a:defRPr sz="2800"/>
            </a:lvl4pPr>
            <a:lvl5pPr>
              <a:defRPr sz="2800"/>
            </a:lvl5pPr>
            <a:lvl6pPr>
              <a:defRPr sz="2800"/>
            </a:lvl6pPr>
            <a:lvl7pPr>
              <a:defRPr sz="2800"/>
            </a:lvl7pPr>
            <a:lvl8pPr>
              <a:defRPr sz="2800"/>
            </a:lvl8pPr>
            <a:lvl9pPr>
              <a:defRPr sz="2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80060" y="2678113"/>
            <a:ext cx="3158173" cy="8756650"/>
          </a:xfrm>
        </p:spPr>
        <p:txBody>
          <a:bodyPr/>
          <a:lstStyle>
            <a:lvl1pPr marL="0" indent="0">
              <a:buNone/>
              <a:defRPr sz="2000"/>
            </a:lvl1pPr>
            <a:lvl2pPr marL="639965" indent="0">
              <a:buNone/>
              <a:defRPr sz="1700"/>
            </a:lvl2pPr>
            <a:lvl3pPr marL="1279930" indent="0">
              <a:buNone/>
              <a:defRPr sz="1300"/>
            </a:lvl3pPr>
            <a:lvl4pPr marL="1919894" indent="0">
              <a:buNone/>
              <a:defRPr sz="1300"/>
            </a:lvl4pPr>
            <a:lvl5pPr marL="2559858" indent="0">
              <a:buNone/>
              <a:defRPr sz="1300"/>
            </a:lvl5pPr>
            <a:lvl6pPr marL="3199822" indent="0">
              <a:buNone/>
              <a:defRPr sz="1300"/>
            </a:lvl6pPr>
            <a:lvl7pPr marL="3839787" indent="0">
              <a:buNone/>
              <a:defRPr sz="1300"/>
            </a:lvl7pPr>
            <a:lvl8pPr marL="4479752" indent="0">
              <a:buNone/>
              <a:defRPr sz="1300"/>
            </a:lvl8pPr>
            <a:lvl9pPr marL="5119717" indent="0">
              <a:buNone/>
              <a:defRPr sz="1300"/>
            </a:lvl9pPr>
          </a:lstStyle>
          <a:p>
            <a:pPr lvl="0"/>
            <a:r>
              <a:rPr lang="fr-FR" smtClean="0"/>
              <a:t>Modifiez les styles du texte du masque</a:t>
            </a:r>
          </a:p>
        </p:txBody>
      </p:sp>
    </p:spTree>
    <p:extLst>
      <p:ext uri="{BB962C8B-B14F-4D97-AF65-F5344CB8AC3E}">
        <p14:creationId xmlns:p14="http://schemas.microsoft.com/office/powerpoint/2010/main" val="2034840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20725" y="1138238"/>
            <a:ext cx="81597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993" tIns="63997" rIns="127993" bIns="63997" numCol="1" anchor="ctr" anchorCtr="0" compatLnSpc="1">
            <a:prstTxWarp prst="textNoShape">
              <a:avLst/>
            </a:prstTxWarp>
          </a:bodyPr>
          <a:lstStyle/>
          <a:p>
            <a:pPr lvl="0"/>
            <a:r>
              <a:rPr lang="fr-FR" altLang="fr-FR" smtClean="0"/>
              <a:t>Cliquez pour modifier le style du titre du masque</a:t>
            </a:r>
          </a:p>
        </p:txBody>
      </p:sp>
      <p:sp>
        <p:nvSpPr>
          <p:cNvPr id="1027" name="Rectangle 3"/>
          <p:cNvSpPr>
            <a:spLocks noGrp="1" noChangeArrowheads="1"/>
          </p:cNvSpPr>
          <p:nvPr>
            <p:ph type="body" idx="1"/>
          </p:nvPr>
        </p:nvSpPr>
        <p:spPr bwMode="auto">
          <a:xfrm>
            <a:off x="720725" y="3698875"/>
            <a:ext cx="8159750" cy="768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993" tIns="63997" rIns="127993" bIns="63997" numCol="1" anchor="t" anchorCtr="0" compatLnSpc="1">
            <a:prstTxWarp prst="textNoShape">
              <a:avLst/>
            </a:prstTxWarp>
          </a:bodyPr>
          <a:lstStyle/>
          <a:p>
            <a:pPr lvl="0"/>
            <a:endParaRPr lang="fr-FR" altLang="fr-FR" smtClean="0"/>
          </a:p>
        </p:txBody>
      </p:sp>
      <p:sp>
        <p:nvSpPr>
          <p:cNvPr id="1028" name="Rectangle 8"/>
          <p:cNvSpPr>
            <a:spLocks noChangeArrowheads="1"/>
          </p:cNvSpPr>
          <p:nvPr/>
        </p:nvSpPr>
        <p:spPr bwMode="auto">
          <a:xfrm>
            <a:off x="3940175" y="5040313"/>
            <a:ext cx="96012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993" tIns="63997" rIns="127993" bIns="63997">
            <a:spAutoFit/>
          </a:bodyPr>
          <a:lstStyle/>
          <a:p>
            <a:endParaRPr lang="fr-FR" altLang="fr-FR"/>
          </a:p>
        </p:txBody>
      </p:sp>
      <p:sp>
        <p:nvSpPr>
          <p:cNvPr id="1029" name="Rectangle 10"/>
          <p:cNvSpPr>
            <a:spLocks noChangeArrowheads="1"/>
          </p:cNvSpPr>
          <p:nvPr/>
        </p:nvSpPr>
        <p:spPr bwMode="auto">
          <a:xfrm>
            <a:off x="3654425" y="5381625"/>
            <a:ext cx="96012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993" tIns="63997" rIns="127993" bIns="63997">
            <a:spAutoFit/>
          </a:bodyPr>
          <a:lstStyle/>
          <a:p>
            <a:endParaRPr lang="fr-FR" altLang="fr-FR"/>
          </a:p>
        </p:txBody>
      </p:sp>
      <p:sp>
        <p:nvSpPr>
          <p:cNvPr id="1030" name="Rectangle 2"/>
          <p:cNvSpPr txBox="1">
            <a:spLocks noChangeArrowheads="1"/>
          </p:cNvSpPr>
          <p:nvPr/>
        </p:nvSpPr>
        <p:spPr bwMode="auto">
          <a:xfrm>
            <a:off x="639763" y="4267200"/>
            <a:ext cx="8321675"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993" tIns="63997" rIns="127993" bIns="63997"/>
          <a:lstStyle/>
          <a:p>
            <a:pPr algn="ctr" eaLnBrk="0" hangingPunct="0"/>
            <a:endParaRPr lang="fr-FR" altLang="fr-FR" sz="7600" b="1">
              <a:solidFill>
                <a:srgbClr val="FF0000"/>
              </a:solidFill>
              <a:latin typeface="Century Gothic" pitchFamily="34" charset="0"/>
            </a:endParaRPr>
          </a:p>
        </p:txBody>
      </p:sp>
      <p:pic>
        <p:nvPicPr>
          <p:cNvPr id="1031" name="Image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65550" y="11730038"/>
            <a:ext cx="2767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hf sldNum="0" hdr="0" dt="0"/>
  <p:txStyles>
    <p:titleStyle>
      <a:lvl1pPr algn="ctr" rtl="0" eaLnBrk="1" fontAlgn="base" hangingPunct="1">
        <a:spcBef>
          <a:spcPct val="0"/>
        </a:spcBef>
        <a:spcAft>
          <a:spcPct val="0"/>
        </a:spcAft>
        <a:defRPr sz="6100">
          <a:solidFill>
            <a:schemeClr val="tx2"/>
          </a:solidFill>
          <a:latin typeface="Oregon LDO" pitchFamily="34" charset="0"/>
          <a:ea typeface="+mj-ea"/>
          <a:cs typeface="+mj-cs"/>
        </a:defRPr>
      </a:lvl1pPr>
      <a:lvl2pPr algn="ctr" rtl="0" eaLnBrk="1" fontAlgn="base" hangingPunct="1">
        <a:spcBef>
          <a:spcPct val="0"/>
        </a:spcBef>
        <a:spcAft>
          <a:spcPct val="0"/>
        </a:spcAft>
        <a:defRPr sz="6100">
          <a:solidFill>
            <a:schemeClr val="tx2"/>
          </a:solidFill>
          <a:latin typeface="Oregon LDO" pitchFamily="34" charset="0"/>
        </a:defRPr>
      </a:lvl2pPr>
      <a:lvl3pPr algn="ctr" rtl="0" eaLnBrk="1" fontAlgn="base" hangingPunct="1">
        <a:spcBef>
          <a:spcPct val="0"/>
        </a:spcBef>
        <a:spcAft>
          <a:spcPct val="0"/>
        </a:spcAft>
        <a:defRPr sz="6100">
          <a:solidFill>
            <a:schemeClr val="tx2"/>
          </a:solidFill>
          <a:latin typeface="Oregon LDO" pitchFamily="34" charset="0"/>
        </a:defRPr>
      </a:lvl3pPr>
      <a:lvl4pPr algn="ctr" rtl="0" eaLnBrk="1" fontAlgn="base" hangingPunct="1">
        <a:spcBef>
          <a:spcPct val="0"/>
        </a:spcBef>
        <a:spcAft>
          <a:spcPct val="0"/>
        </a:spcAft>
        <a:defRPr sz="6100">
          <a:solidFill>
            <a:schemeClr val="tx2"/>
          </a:solidFill>
          <a:latin typeface="Oregon LDO" pitchFamily="34" charset="0"/>
        </a:defRPr>
      </a:lvl4pPr>
      <a:lvl5pPr algn="ctr" rtl="0" eaLnBrk="1" fontAlgn="base" hangingPunct="1">
        <a:spcBef>
          <a:spcPct val="0"/>
        </a:spcBef>
        <a:spcAft>
          <a:spcPct val="0"/>
        </a:spcAft>
        <a:defRPr sz="6100">
          <a:solidFill>
            <a:schemeClr val="tx2"/>
          </a:solidFill>
          <a:latin typeface="Oregon LDO" pitchFamily="34" charset="0"/>
        </a:defRPr>
      </a:lvl5pPr>
      <a:lvl6pPr marL="639965" algn="ctr" rtl="0" eaLnBrk="1" fontAlgn="base" hangingPunct="1">
        <a:spcBef>
          <a:spcPct val="0"/>
        </a:spcBef>
        <a:spcAft>
          <a:spcPct val="0"/>
        </a:spcAft>
        <a:defRPr sz="6100">
          <a:solidFill>
            <a:schemeClr val="tx2"/>
          </a:solidFill>
          <a:latin typeface="Century Gothic" pitchFamily="34" charset="0"/>
        </a:defRPr>
      </a:lvl6pPr>
      <a:lvl7pPr marL="1279930" algn="ctr" rtl="0" eaLnBrk="1" fontAlgn="base" hangingPunct="1">
        <a:spcBef>
          <a:spcPct val="0"/>
        </a:spcBef>
        <a:spcAft>
          <a:spcPct val="0"/>
        </a:spcAft>
        <a:defRPr sz="6100">
          <a:solidFill>
            <a:schemeClr val="tx2"/>
          </a:solidFill>
          <a:latin typeface="Century Gothic" pitchFamily="34" charset="0"/>
        </a:defRPr>
      </a:lvl7pPr>
      <a:lvl8pPr marL="1919894" algn="ctr" rtl="0" eaLnBrk="1" fontAlgn="base" hangingPunct="1">
        <a:spcBef>
          <a:spcPct val="0"/>
        </a:spcBef>
        <a:spcAft>
          <a:spcPct val="0"/>
        </a:spcAft>
        <a:defRPr sz="6100">
          <a:solidFill>
            <a:schemeClr val="tx2"/>
          </a:solidFill>
          <a:latin typeface="Century Gothic" pitchFamily="34" charset="0"/>
        </a:defRPr>
      </a:lvl8pPr>
      <a:lvl9pPr marL="2559858" algn="ctr" rtl="0" eaLnBrk="1" fontAlgn="base" hangingPunct="1">
        <a:spcBef>
          <a:spcPct val="0"/>
        </a:spcBef>
        <a:spcAft>
          <a:spcPct val="0"/>
        </a:spcAft>
        <a:defRPr sz="6100">
          <a:solidFill>
            <a:schemeClr val="tx2"/>
          </a:solidFill>
          <a:latin typeface="Century Gothic" pitchFamily="34" charset="0"/>
        </a:defRPr>
      </a:lvl9pPr>
    </p:titleStyle>
    <p:bodyStyle>
      <a:lvl1pPr marL="479425" indent="-479425" algn="l" rtl="0" eaLnBrk="1" fontAlgn="base" hangingPunct="1">
        <a:spcBef>
          <a:spcPct val="20000"/>
        </a:spcBef>
        <a:spcAft>
          <a:spcPct val="0"/>
        </a:spcAft>
        <a:buChar char="•"/>
        <a:defRPr sz="4500">
          <a:solidFill>
            <a:schemeClr val="tx1"/>
          </a:solidFill>
          <a:latin typeface="Oregon LDO" pitchFamily="34" charset="0"/>
          <a:ea typeface="+mn-ea"/>
          <a:cs typeface="+mn-cs"/>
        </a:defRPr>
      </a:lvl1pPr>
      <a:lvl2pPr marL="1038225" indent="-398463" algn="l" rtl="0" eaLnBrk="1" fontAlgn="base" hangingPunct="1">
        <a:spcBef>
          <a:spcPct val="20000"/>
        </a:spcBef>
        <a:spcAft>
          <a:spcPct val="0"/>
        </a:spcAft>
        <a:buChar char="–"/>
        <a:defRPr sz="3900">
          <a:solidFill>
            <a:schemeClr val="tx1"/>
          </a:solidFill>
          <a:latin typeface="+mn-lt"/>
        </a:defRPr>
      </a:lvl2pPr>
      <a:lvl3pPr marL="1598613" indent="-317500" algn="l" rtl="0" eaLnBrk="1" fontAlgn="base" hangingPunct="1">
        <a:spcBef>
          <a:spcPct val="20000"/>
        </a:spcBef>
        <a:spcAft>
          <a:spcPct val="0"/>
        </a:spcAft>
        <a:buChar char="•"/>
        <a:defRPr sz="3300">
          <a:solidFill>
            <a:schemeClr val="tx1"/>
          </a:solidFill>
          <a:latin typeface="+mn-lt"/>
        </a:defRPr>
      </a:lvl3pPr>
      <a:lvl4pPr marL="2236788" indent="-317500" algn="l" rtl="0" eaLnBrk="1" fontAlgn="base" hangingPunct="1">
        <a:spcBef>
          <a:spcPct val="20000"/>
        </a:spcBef>
        <a:spcAft>
          <a:spcPct val="0"/>
        </a:spcAft>
        <a:buChar char="–"/>
        <a:defRPr sz="2800">
          <a:solidFill>
            <a:schemeClr val="tx1"/>
          </a:solidFill>
          <a:latin typeface="+mn-lt"/>
        </a:defRPr>
      </a:lvl4pPr>
      <a:lvl5pPr marL="2878138" indent="-317500" algn="l" rtl="0" eaLnBrk="1" fontAlgn="base" hangingPunct="1">
        <a:spcBef>
          <a:spcPct val="20000"/>
        </a:spcBef>
        <a:spcAft>
          <a:spcPct val="0"/>
        </a:spcAft>
        <a:buChar char="»"/>
        <a:defRPr sz="2800">
          <a:solidFill>
            <a:schemeClr val="tx1"/>
          </a:solidFill>
          <a:latin typeface="+mn-lt"/>
        </a:defRPr>
      </a:lvl5pPr>
      <a:lvl6pPr marL="3519805" indent="-319982" algn="l" rtl="0" eaLnBrk="1" fontAlgn="base" hangingPunct="1">
        <a:spcBef>
          <a:spcPct val="20000"/>
        </a:spcBef>
        <a:spcAft>
          <a:spcPct val="0"/>
        </a:spcAft>
        <a:buChar char="»"/>
        <a:defRPr sz="2800">
          <a:solidFill>
            <a:schemeClr val="tx1"/>
          </a:solidFill>
          <a:latin typeface="+mn-lt"/>
        </a:defRPr>
      </a:lvl6pPr>
      <a:lvl7pPr marL="4159770" indent="-319982" algn="l" rtl="0" eaLnBrk="1" fontAlgn="base" hangingPunct="1">
        <a:spcBef>
          <a:spcPct val="20000"/>
        </a:spcBef>
        <a:spcAft>
          <a:spcPct val="0"/>
        </a:spcAft>
        <a:buChar char="»"/>
        <a:defRPr sz="2800">
          <a:solidFill>
            <a:schemeClr val="tx1"/>
          </a:solidFill>
          <a:latin typeface="+mn-lt"/>
        </a:defRPr>
      </a:lvl7pPr>
      <a:lvl8pPr marL="4799734" indent="-319982" algn="l" rtl="0" eaLnBrk="1" fontAlgn="base" hangingPunct="1">
        <a:spcBef>
          <a:spcPct val="20000"/>
        </a:spcBef>
        <a:spcAft>
          <a:spcPct val="0"/>
        </a:spcAft>
        <a:buChar char="»"/>
        <a:defRPr sz="2800">
          <a:solidFill>
            <a:schemeClr val="tx1"/>
          </a:solidFill>
          <a:latin typeface="+mn-lt"/>
        </a:defRPr>
      </a:lvl8pPr>
      <a:lvl9pPr marL="5439699" indent="-319982" algn="l" rtl="0" eaLnBrk="1" fontAlgn="base" hangingPunct="1">
        <a:spcBef>
          <a:spcPct val="20000"/>
        </a:spcBef>
        <a:spcAft>
          <a:spcPct val="0"/>
        </a:spcAft>
        <a:buChar char="»"/>
        <a:defRPr sz="2800">
          <a:solidFill>
            <a:schemeClr val="tx1"/>
          </a:solidFill>
          <a:latin typeface="+mn-lt"/>
        </a:defRPr>
      </a:lvl9pPr>
    </p:bodyStyle>
    <p:otherStyle>
      <a:defPPr>
        <a:defRPr lang="fr-FR"/>
      </a:defPPr>
      <a:lvl1pPr marL="0" algn="l" defTabSz="1279930" rtl="0" eaLnBrk="1" latinLnBrk="0" hangingPunct="1">
        <a:defRPr sz="2500" kern="1200">
          <a:solidFill>
            <a:schemeClr val="tx1"/>
          </a:solidFill>
          <a:latin typeface="+mn-lt"/>
          <a:ea typeface="+mn-ea"/>
          <a:cs typeface="+mn-cs"/>
        </a:defRPr>
      </a:lvl1pPr>
      <a:lvl2pPr marL="639965" algn="l" defTabSz="1279930" rtl="0" eaLnBrk="1" latinLnBrk="0" hangingPunct="1">
        <a:defRPr sz="2500" kern="1200">
          <a:solidFill>
            <a:schemeClr val="tx1"/>
          </a:solidFill>
          <a:latin typeface="+mn-lt"/>
          <a:ea typeface="+mn-ea"/>
          <a:cs typeface="+mn-cs"/>
        </a:defRPr>
      </a:lvl2pPr>
      <a:lvl3pPr marL="1279930" algn="l" defTabSz="1279930" rtl="0" eaLnBrk="1" latinLnBrk="0" hangingPunct="1">
        <a:defRPr sz="2500" kern="1200">
          <a:solidFill>
            <a:schemeClr val="tx1"/>
          </a:solidFill>
          <a:latin typeface="+mn-lt"/>
          <a:ea typeface="+mn-ea"/>
          <a:cs typeface="+mn-cs"/>
        </a:defRPr>
      </a:lvl3pPr>
      <a:lvl4pPr marL="1919894" algn="l" defTabSz="1279930" rtl="0" eaLnBrk="1" latinLnBrk="0" hangingPunct="1">
        <a:defRPr sz="2500" kern="1200">
          <a:solidFill>
            <a:schemeClr val="tx1"/>
          </a:solidFill>
          <a:latin typeface="+mn-lt"/>
          <a:ea typeface="+mn-ea"/>
          <a:cs typeface="+mn-cs"/>
        </a:defRPr>
      </a:lvl4pPr>
      <a:lvl5pPr marL="2559858" algn="l" defTabSz="1279930" rtl="0" eaLnBrk="1" latinLnBrk="0" hangingPunct="1">
        <a:defRPr sz="2500" kern="1200">
          <a:solidFill>
            <a:schemeClr val="tx1"/>
          </a:solidFill>
          <a:latin typeface="+mn-lt"/>
          <a:ea typeface="+mn-ea"/>
          <a:cs typeface="+mn-cs"/>
        </a:defRPr>
      </a:lvl5pPr>
      <a:lvl6pPr marL="3199822" algn="l" defTabSz="1279930" rtl="0" eaLnBrk="1" latinLnBrk="0" hangingPunct="1">
        <a:defRPr sz="2500" kern="1200">
          <a:solidFill>
            <a:schemeClr val="tx1"/>
          </a:solidFill>
          <a:latin typeface="+mn-lt"/>
          <a:ea typeface="+mn-ea"/>
          <a:cs typeface="+mn-cs"/>
        </a:defRPr>
      </a:lvl6pPr>
      <a:lvl7pPr marL="3839787" algn="l" defTabSz="1279930" rtl="0" eaLnBrk="1" latinLnBrk="0" hangingPunct="1">
        <a:defRPr sz="2500" kern="1200">
          <a:solidFill>
            <a:schemeClr val="tx1"/>
          </a:solidFill>
          <a:latin typeface="+mn-lt"/>
          <a:ea typeface="+mn-ea"/>
          <a:cs typeface="+mn-cs"/>
        </a:defRPr>
      </a:lvl7pPr>
      <a:lvl8pPr marL="4479752" algn="l" defTabSz="1279930" rtl="0" eaLnBrk="1" latinLnBrk="0" hangingPunct="1">
        <a:defRPr sz="2500" kern="1200">
          <a:solidFill>
            <a:schemeClr val="tx1"/>
          </a:solidFill>
          <a:latin typeface="+mn-lt"/>
          <a:ea typeface="+mn-ea"/>
          <a:cs typeface="+mn-cs"/>
        </a:defRPr>
      </a:lvl8pPr>
      <a:lvl9pPr marL="5119717" algn="l" defTabSz="1279930"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479425" y="512763"/>
            <a:ext cx="86423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fr-CH" altLang="fr-FR" smtClean="0"/>
          </a:p>
        </p:txBody>
      </p:sp>
      <p:sp>
        <p:nvSpPr>
          <p:cNvPr id="2051" name="Espace réservé du texte 2"/>
          <p:cNvSpPr>
            <a:spLocks noGrp="1"/>
          </p:cNvSpPr>
          <p:nvPr>
            <p:ph type="body" idx="1"/>
          </p:nvPr>
        </p:nvSpPr>
        <p:spPr bwMode="auto">
          <a:xfrm>
            <a:off x="479425" y="2987675"/>
            <a:ext cx="8642350" cy="844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CH" altLang="fr-FR" smtClean="0"/>
          </a:p>
        </p:txBody>
      </p:sp>
      <p:sp>
        <p:nvSpPr>
          <p:cNvPr id="4" name="Espace réservé de la date 3"/>
          <p:cNvSpPr>
            <a:spLocks noGrp="1"/>
          </p:cNvSpPr>
          <p:nvPr>
            <p:ph type="dt" sz="half" idx="2"/>
          </p:nvPr>
        </p:nvSpPr>
        <p:spPr>
          <a:xfrm>
            <a:off x="479425" y="11864975"/>
            <a:ext cx="2241550" cy="681038"/>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ADDF3C8-8F56-4A91-A84F-9A95F934ACD5}" type="datetimeFigureOut">
              <a:rPr lang="fr-CH"/>
              <a:pPr>
                <a:defRPr/>
              </a:pPr>
              <a:t>28.02.19</a:t>
            </a:fld>
            <a:endParaRPr lang="fr-CH"/>
          </a:p>
        </p:txBody>
      </p:sp>
      <p:sp>
        <p:nvSpPr>
          <p:cNvPr id="5" name="Espace réservé du pied de page 4"/>
          <p:cNvSpPr>
            <a:spLocks noGrp="1"/>
          </p:cNvSpPr>
          <p:nvPr>
            <p:ph type="ftr" sz="quarter" idx="3"/>
          </p:nvPr>
        </p:nvSpPr>
        <p:spPr>
          <a:xfrm>
            <a:off x="3279775" y="11864975"/>
            <a:ext cx="3041650"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CH"/>
          </a:p>
        </p:txBody>
      </p:sp>
      <p:sp>
        <p:nvSpPr>
          <p:cNvPr id="6" name="Espace réservé du numéro de diapositive 5"/>
          <p:cNvSpPr>
            <a:spLocks noGrp="1"/>
          </p:cNvSpPr>
          <p:nvPr>
            <p:ph type="sldNum" sz="quarter" idx="4"/>
          </p:nvPr>
        </p:nvSpPr>
        <p:spPr>
          <a:xfrm>
            <a:off x="6880225" y="11864975"/>
            <a:ext cx="2241550" cy="681038"/>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EF9CF69-C013-4EEC-AE3B-7BAE68A61E80}" type="slidenum">
              <a:rPr lang="fr-CH"/>
              <a:pPr>
                <a:defRPr/>
              </a:pPr>
              <a:t>‹N°›</a:t>
            </a:fld>
            <a:endParaRPr lang="fr-CH"/>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confignonforum.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Aff_A4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6063"/>
            <a:ext cx="8054975"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p:cNvSpPr>
            <a:spLocks noGrp="1" noChangeArrowheads="1"/>
          </p:cNvSpPr>
          <p:nvPr>
            <p:ph type="subTitle" idx="1"/>
          </p:nvPr>
        </p:nvSpPr>
        <p:spPr>
          <a:xfrm>
            <a:off x="1416050" y="2800400"/>
            <a:ext cx="7632700" cy="4464496"/>
          </a:xfrm>
        </p:spPr>
        <p:txBody>
          <a:bodyPr/>
          <a:lstStyle/>
          <a:p>
            <a:pPr eaLnBrk="1" hangingPunct="1">
              <a:defRPr/>
            </a:pPr>
            <a:r>
              <a:rPr lang="fr-CH" cap="small" dirty="0" smtClean="0"/>
              <a:t/>
            </a:r>
            <a:br>
              <a:rPr lang="fr-CH" cap="small" dirty="0" smtClean="0"/>
            </a:br>
            <a:endParaRPr lang="fr-CH" dirty="0" smtClean="0"/>
          </a:p>
        </p:txBody>
      </p:sp>
      <p:sp>
        <p:nvSpPr>
          <p:cNvPr id="3077" name="ZoneTexte 4"/>
          <p:cNvSpPr txBox="1">
            <a:spLocks noChangeArrowheads="1"/>
          </p:cNvSpPr>
          <p:nvPr/>
        </p:nvSpPr>
        <p:spPr bwMode="auto">
          <a:xfrm>
            <a:off x="1416050" y="11503520"/>
            <a:ext cx="6788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spAutoFit/>
          </a:bodyPr>
          <a:lstStyle>
            <a:lvl1pPr eaLnBrk="0" hangingPunct="0">
              <a:spcBef>
                <a:spcPct val="20000"/>
              </a:spcBef>
              <a:buChar char="•"/>
              <a:defRPr sz="4500">
                <a:solidFill>
                  <a:schemeClr val="tx1"/>
                </a:solidFill>
                <a:latin typeface="Oregon LDO" pitchFamily="34" charset="0"/>
              </a:defRPr>
            </a:lvl1pPr>
            <a:lvl2pPr marL="742950" indent="-285750" eaLnBrk="0" hangingPunct="0">
              <a:spcBef>
                <a:spcPct val="20000"/>
              </a:spcBef>
              <a:buChar char="–"/>
              <a:defRPr sz="3900">
                <a:solidFill>
                  <a:schemeClr val="tx1"/>
                </a:solidFill>
                <a:latin typeface="Century Gothic" pitchFamily="34" charset="0"/>
              </a:defRPr>
            </a:lvl2pPr>
            <a:lvl3pPr marL="1143000" indent="-228600" eaLnBrk="0" hangingPunct="0">
              <a:spcBef>
                <a:spcPct val="20000"/>
              </a:spcBef>
              <a:buChar char="•"/>
              <a:defRPr sz="3300">
                <a:solidFill>
                  <a:schemeClr val="tx1"/>
                </a:solidFill>
                <a:latin typeface="Century Gothic" pitchFamily="34" charset="0"/>
              </a:defRPr>
            </a:lvl3pPr>
            <a:lvl4pPr marL="1600200" indent="-228600" eaLnBrk="0" hangingPunct="0">
              <a:spcBef>
                <a:spcPct val="20000"/>
              </a:spcBef>
              <a:buChar char="–"/>
              <a:defRPr sz="2800">
                <a:solidFill>
                  <a:schemeClr val="tx1"/>
                </a:solidFill>
                <a:latin typeface="Century Gothic" pitchFamily="34" charset="0"/>
              </a:defRPr>
            </a:lvl4pPr>
            <a:lvl5pPr marL="2057400" indent="-228600" eaLnBrk="0" hangingPunct="0">
              <a:spcBef>
                <a:spcPct val="20000"/>
              </a:spcBef>
              <a:buChar char="»"/>
              <a:defRPr sz="2800">
                <a:solidFill>
                  <a:schemeClr val="tx1"/>
                </a:solidFill>
                <a:latin typeface="Century Gothic" pitchFamily="34" charset="0"/>
              </a:defRPr>
            </a:lvl5pPr>
            <a:lvl6pPr marL="2514600" indent="-228600" eaLnBrk="0" fontAlgn="base" hangingPunct="0">
              <a:spcBef>
                <a:spcPct val="20000"/>
              </a:spcBef>
              <a:spcAft>
                <a:spcPct val="0"/>
              </a:spcAft>
              <a:buChar char="»"/>
              <a:defRPr sz="2800">
                <a:solidFill>
                  <a:schemeClr val="tx1"/>
                </a:solidFill>
                <a:latin typeface="Century Gothic" pitchFamily="34" charset="0"/>
              </a:defRPr>
            </a:lvl6pPr>
            <a:lvl7pPr marL="2971800" indent="-228600" eaLnBrk="0" fontAlgn="base" hangingPunct="0">
              <a:spcBef>
                <a:spcPct val="20000"/>
              </a:spcBef>
              <a:spcAft>
                <a:spcPct val="0"/>
              </a:spcAft>
              <a:buChar char="»"/>
              <a:defRPr sz="2800">
                <a:solidFill>
                  <a:schemeClr val="tx1"/>
                </a:solidFill>
                <a:latin typeface="Century Gothic" pitchFamily="34" charset="0"/>
              </a:defRPr>
            </a:lvl7pPr>
            <a:lvl8pPr marL="3429000" indent="-228600" eaLnBrk="0" fontAlgn="base" hangingPunct="0">
              <a:spcBef>
                <a:spcPct val="20000"/>
              </a:spcBef>
              <a:spcAft>
                <a:spcPct val="0"/>
              </a:spcAft>
              <a:buChar char="»"/>
              <a:defRPr sz="2800">
                <a:solidFill>
                  <a:schemeClr val="tx1"/>
                </a:solidFill>
                <a:latin typeface="Century Gothic" pitchFamily="34" charset="0"/>
              </a:defRPr>
            </a:lvl8pPr>
            <a:lvl9pPr marL="3886200" indent="-228600" eaLnBrk="0" fontAlgn="base" hangingPunct="0">
              <a:spcBef>
                <a:spcPct val="20000"/>
              </a:spcBef>
              <a:spcAft>
                <a:spcPct val="0"/>
              </a:spcAft>
              <a:buChar char="»"/>
              <a:defRPr sz="2800">
                <a:solidFill>
                  <a:schemeClr val="tx1"/>
                </a:solidFill>
                <a:latin typeface="Century Gothic" pitchFamily="34" charset="0"/>
              </a:defRPr>
            </a:lvl9pPr>
          </a:lstStyle>
          <a:p>
            <a:pPr algn="ctr" eaLnBrk="1" hangingPunct="1">
              <a:spcBef>
                <a:spcPct val="0"/>
              </a:spcBef>
              <a:buFontTx/>
              <a:buNone/>
            </a:pPr>
            <a:r>
              <a:rPr lang="fr-CH" altLang="fr-FR" sz="1800" dirty="0" smtClean="0"/>
              <a:t>Mairie </a:t>
            </a:r>
            <a:r>
              <a:rPr lang="fr-CH" altLang="fr-FR" sz="1800" dirty="0"/>
              <a:t>de Confignon</a:t>
            </a:r>
            <a:endParaRPr lang="fr-FR" altLang="fr-FR" sz="1800" dirty="0"/>
          </a:p>
        </p:txBody>
      </p:sp>
      <p:sp>
        <p:nvSpPr>
          <p:cNvPr id="4" name="ZoneTexte 3"/>
          <p:cNvSpPr txBox="1"/>
          <p:nvPr/>
        </p:nvSpPr>
        <p:spPr>
          <a:xfrm>
            <a:off x="1326966" y="2690639"/>
            <a:ext cx="8010137" cy="5078313"/>
          </a:xfrm>
          <a:prstGeom prst="rect">
            <a:avLst/>
          </a:prstGeom>
          <a:noFill/>
        </p:spPr>
        <p:txBody>
          <a:bodyPr wrap="square" rtlCol="0">
            <a:spAutoFit/>
          </a:bodyPr>
          <a:lstStyle/>
          <a:p>
            <a:pPr algn="ctr"/>
            <a:r>
              <a:rPr lang="fr-CH" sz="3600" b="1" dirty="0" smtClean="0">
                <a:latin typeface="Oregon LDO" panose="020B0503060402020204" pitchFamily="34" charset="0"/>
              </a:rPr>
              <a:t>PROJET VUILLONNEX - RESTITUTION</a:t>
            </a:r>
          </a:p>
          <a:p>
            <a:pPr algn="ctr"/>
            <a:r>
              <a:rPr lang="fr-CH" sz="3600" b="1" dirty="0" smtClean="0">
                <a:latin typeface="Oregon LDO" panose="020B0503060402020204" pitchFamily="34" charset="0"/>
              </a:rPr>
              <a:t>sur </a:t>
            </a:r>
            <a:r>
              <a:rPr lang="fr-CH" sz="3600" b="1" dirty="0" smtClean="0">
                <a:latin typeface="Oregon LDO" panose="020B0503060402020204" pitchFamily="34" charset="0"/>
              </a:rPr>
              <a:t>le </a:t>
            </a:r>
            <a:r>
              <a:rPr lang="fr-CH" sz="3600" b="1" dirty="0" smtClean="0">
                <a:latin typeface="Oregon LDO" panose="020B0503060402020204" pitchFamily="34" charset="0"/>
              </a:rPr>
              <a:t>forum</a:t>
            </a:r>
          </a:p>
          <a:p>
            <a:pPr algn="ctr"/>
            <a:r>
              <a:rPr lang="fr-CH" sz="3600" b="1" dirty="0" smtClean="0">
                <a:latin typeface="Oregon LDO" panose="020B0503060402020204" pitchFamily="34" charset="0"/>
              </a:rPr>
              <a:t> </a:t>
            </a:r>
            <a:r>
              <a:rPr lang="fr-CH" sz="3600" b="1" u="sng" dirty="0" smtClean="0">
                <a:solidFill>
                  <a:srgbClr val="00B0F0"/>
                </a:solidFill>
                <a:latin typeface="Oregon LDO" panose="020B0503060402020204" pitchFamily="34" charset="0"/>
                <a:hlinkClick r:id="rId4"/>
              </a:rPr>
              <a:t>www.confignonforum.ch</a:t>
            </a:r>
            <a:endParaRPr lang="fr-CH" sz="2400" dirty="0">
              <a:latin typeface="Oregon LDO" panose="020B0503060402020204" pitchFamily="34" charset="0"/>
            </a:endParaRPr>
          </a:p>
          <a:p>
            <a:endParaRPr lang="fr-CH" sz="2400" dirty="0" smtClean="0">
              <a:latin typeface="Oregon LDO" panose="020B0503060402020204" pitchFamily="34" charset="0"/>
            </a:endParaRPr>
          </a:p>
          <a:p>
            <a:pPr algn="just"/>
            <a:r>
              <a:rPr lang="fr-CH" sz="2400" dirty="0" smtClean="0">
                <a:latin typeface="Oregon LDO" panose="020B0503060402020204" pitchFamily="34" charset="0"/>
              </a:rPr>
              <a:t>Après </a:t>
            </a:r>
            <a:r>
              <a:rPr lang="fr-CH" sz="2400" dirty="0" smtClean="0">
                <a:latin typeface="Oregon LDO" panose="020B0503060402020204" pitchFamily="34" charset="0"/>
              </a:rPr>
              <a:t>plusieurs mois de travail conjointement avec des contributeurs et associations communaux, nous avons le plaisir de vous offrir le reflet filmé de la soirée de restitution qui s’est tenue le 24 janvier.</a:t>
            </a:r>
            <a:endParaRPr lang="fr-CH" sz="2400" dirty="0" smtClean="0">
              <a:latin typeface="Oregon LDO" panose="020B0503060402020204" pitchFamily="34" charset="0"/>
            </a:endParaRPr>
          </a:p>
          <a:p>
            <a:pPr algn="just"/>
            <a:endParaRPr lang="fr-CH" sz="2400" b="1" dirty="0" smtClean="0">
              <a:latin typeface="Oregon LDO" panose="020B0503060402020204" pitchFamily="34" charset="0"/>
            </a:endParaRPr>
          </a:p>
          <a:p>
            <a:pPr algn="just"/>
            <a:r>
              <a:rPr lang="fr-CH" sz="2400" b="1" dirty="0" smtClean="0">
                <a:latin typeface="Oregon LDO" panose="020B0503060402020204" pitchFamily="34" charset="0"/>
              </a:rPr>
              <a:t>Rendez-vous </a:t>
            </a:r>
            <a:r>
              <a:rPr lang="fr-CH" sz="2400" b="1" dirty="0" smtClean="0">
                <a:latin typeface="Oregon LDO" panose="020B0503060402020204" pitchFamily="34" charset="0"/>
              </a:rPr>
              <a:t>sur </a:t>
            </a:r>
            <a:r>
              <a:rPr lang="fr-CH" sz="2400" b="1" u="sng" dirty="0" smtClean="0">
                <a:latin typeface="Oregon LDO" panose="020B0503060402020204" pitchFamily="34" charset="0"/>
              </a:rPr>
              <a:t>www.confignonforum.ch</a:t>
            </a:r>
            <a:r>
              <a:rPr lang="fr-CH" sz="2400" b="1" dirty="0" smtClean="0">
                <a:latin typeface="Oregon LDO" panose="020B0503060402020204" pitchFamily="34" charset="0"/>
              </a:rPr>
              <a:t> pour le voir et </a:t>
            </a:r>
            <a:r>
              <a:rPr lang="fr-CH" sz="2400" b="1" u="sng" dirty="0" smtClean="0">
                <a:latin typeface="Oregon LDO" panose="020B0503060402020204" pitchFamily="34" charset="0"/>
              </a:rPr>
              <a:t>n’hésitez pas à nous communiquer votre avis par l’intermédiaire du forum! </a:t>
            </a:r>
            <a:endParaRPr lang="fr-CH" sz="2400" b="1" u="sng" dirty="0">
              <a:latin typeface="Oregon LDO" panose="020B0503060402020204" pitchFamily="34"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8226" y="7640322"/>
            <a:ext cx="5164751" cy="4116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O_V_avec texte">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DO_V_avec texte</Template>
  <TotalTime>58</TotalTime>
  <Words>67</Words>
  <Application>Microsoft Office PowerPoint</Application>
  <PresentationFormat>A3 (297 x 420 mm)</PresentationFormat>
  <Paragraphs>10</Paragraphs>
  <Slides>1</Slides>
  <Notes>1</Notes>
  <HiddenSlides>0</HiddenSlides>
  <MMClips>0</MMClips>
  <ScaleCrop>false</ScaleCrop>
  <HeadingPairs>
    <vt:vector size="4" baseType="variant">
      <vt:variant>
        <vt:lpstr>Thème</vt:lpstr>
      </vt:variant>
      <vt:variant>
        <vt:i4>2</vt:i4>
      </vt:variant>
      <vt:variant>
        <vt:lpstr>Titres des diapositives</vt:lpstr>
      </vt:variant>
      <vt:variant>
        <vt:i4>1</vt:i4>
      </vt:variant>
    </vt:vector>
  </HeadingPairs>
  <TitlesOfParts>
    <vt:vector size="3" baseType="lpstr">
      <vt:lpstr>DO_V_avec texte</vt:lpstr>
      <vt:lpstr>Conception personnalisée</vt:lpstr>
      <vt:lpstr>Présentation PowerPoint</vt:lpstr>
    </vt:vector>
  </TitlesOfParts>
  <Company>SIACG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Abattage d’arbres</dc:title>
  <dc:creator>RODRIGUEZ Mario</dc:creator>
  <cp:lastModifiedBy>RODRIGUEZ Mario</cp:lastModifiedBy>
  <cp:revision>9</cp:revision>
  <cp:lastPrinted>2018-11-30T13:16:19Z</cp:lastPrinted>
  <dcterms:created xsi:type="dcterms:W3CDTF">2018-09-12T15:02:37Z</dcterms:created>
  <dcterms:modified xsi:type="dcterms:W3CDTF">2019-02-28T09:12:41Z</dcterms:modified>
</cp:coreProperties>
</file>