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601200" cy="12801600" type="A3"/>
  <p:notesSz cx="6797675" cy="9926638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8175" indent="-26988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77938" indent="-5715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19288" indent="-85725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57463" indent="-11430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6" autoAdjust="0"/>
    <p:restoredTop sz="90929"/>
  </p:normalViewPr>
  <p:slideViewPr>
    <p:cSldViewPr>
      <p:cViewPr>
        <p:scale>
          <a:sx n="82" d="100"/>
          <a:sy n="82" d="100"/>
        </p:scale>
        <p:origin x="-1302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fld id="{31EAFE70-49E2-41DB-95FE-AF2FED0F0542}" type="datetimeFigureOut">
              <a:rPr lang="fr-FR"/>
              <a:pPr>
                <a:defRPr/>
              </a:pPr>
              <a:t>03/12/2018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r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fld id="{CFE335BD-560E-4843-A53A-0153F3F3BD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6150" name="Image 6" descr="CCE-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138" y="9436100"/>
            <a:ext cx="11239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 7" descr="LogoCC-7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5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06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588"/>
            <a:ext cx="2946400" cy="496887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588"/>
            <a:ext cx="2946400" cy="496887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fld id="{727E9A3A-AD51-4629-8D5F-3276C27F14D8}" type="datetimeFigureOut">
              <a:rPr lang="fr-FR"/>
              <a:pPr>
                <a:defRPr/>
              </a:pPr>
              <a:t>03/12/2018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7" rIns="91412" bIns="45707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12" tIns="45707" rIns="91412" bIns="45707" rtlCol="0">
            <a:normAutofit/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r">
              <a:defRPr sz="1000">
                <a:latin typeface="Oregon LDO" pitchFamily="34" charset="0"/>
              </a:defRPr>
            </a:lvl1pPr>
          </a:lstStyle>
          <a:p>
            <a:pPr>
              <a:defRPr/>
            </a:pPr>
            <a:fld id="{687C5E13-B300-41BA-8B6D-EC049BCA8D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826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Oregon LDO" pitchFamily="34" charset="0"/>
        <a:ea typeface="+mn-ea"/>
        <a:cs typeface="+mn-cs"/>
      </a:defRPr>
    </a:lvl1pPr>
    <a:lvl2pPr marL="638175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Oregon LDO" pitchFamily="34" charset="0"/>
        <a:ea typeface="+mn-ea"/>
        <a:cs typeface="+mn-cs"/>
      </a:defRPr>
    </a:lvl2pPr>
    <a:lvl3pPr marL="1277938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Oregon LDO" pitchFamily="34" charset="0"/>
        <a:ea typeface="+mn-ea"/>
        <a:cs typeface="+mn-cs"/>
      </a:defRPr>
    </a:lvl3pPr>
    <a:lvl4pPr marL="1919288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Oregon LDO" pitchFamily="34" charset="0"/>
        <a:ea typeface="+mn-ea"/>
        <a:cs typeface="+mn-cs"/>
      </a:defRPr>
    </a:lvl4pPr>
    <a:lvl5pPr marL="2557463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Oregon LDO" pitchFamily="34" charset="0"/>
        <a:ea typeface="+mn-ea"/>
        <a:cs typeface="+mn-cs"/>
      </a:defRPr>
    </a:lvl5pPr>
    <a:lvl6pPr marL="3199822" algn="l" defTabSz="127993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Oregon LDO" pitchFamily="34" charset="0"/>
              </a:defRPr>
            </a:lvl1pPr>
            <a:lvl2pPr marL="511175" indent="-19526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Oregon LDO" pitchFamily="34" charset="0"/>
              </a:defRPr>
            </a:lvl2pPr>
            <a:lvl3pPr marL="785813" indent="-15716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Oregon LDO" pitchFamily="34" charset="0"/>
              </a:defRPr>
            </a:lvl3pPr>
            <a:lvl4pPr marL="1101725" indent="-15716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Oregon LDO" pitchFamily="34" charset="0"/>
              </a:defRPr>
            </a:lvl4pPr>
            <a:lvl5pPr marL="1416050" indent="-157163" eaLnBrk="0" hangingPunct="0">
              <a:spcBef>
                <a:spcPct val="30000"/>
              </a:spcBef>
              <a:defRPr sz="1500">
                <a:solidFill>
                  <a:schemeClr val="tx1"/>
                </a:solidFill>
                <a:latin typeface="Oregon LDO" pitchFamily="34" charset="0"/>
              </a:defRPr>
            </a:lvl5pPr>
            <a:lvl6pPr marL="1873250" indent="-15716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Oregon LDO" pitchFamily="34" charset="0"/>
              </a:defRPr>
            </a:lvl6pPr>
            <a:lvl7pPr marL="2330450" indent="-15716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Oregon LDO" pitchFamily="34" charset="0"/>
              </a:defRPr>
            </a:lvl7pPr>
            <a:lvl8pPr marL="2787650" indent="-15716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Oregon LDO" pitchFamily="34" charset="0"/>
              </a:defRPr>
            </a:lvl8pPr>
            <a:lvl9pPr marL="3244850" indent="-157163" eaLnBrk="0" fontAlgn="base" hangingPunct="0">
              <a:spcBef>
                <a:spcPct val="3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Oregon LDO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288B78-2520-443A-BDE7-8092347FB686}" type="slidenum">
              <a:rPr lang="fr-FR" altLang="fr-FR" sz="1000" smtClean="0"/>
              <a:pPr eaLnBrk="1" hangingPunct="1">
                <a:spcBef>
                  <a:spcPct val="0"/>
                </a:spcBef>
              </a:pPr>
              <a:t>1</a:t>
            </a:fld>
            <a:endParaRPr lang="fr-FR" altLang="fr-FR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90" y="3976053"/>
            <a:ext cx="8161020" cy="2744787"/>
          </a:xfrm>
        </p:spPr>
        <p:txBody>
          <a:bodyPr/>
          <a:lstStyle>
            <a:lvl1pPr>
              <a:defRPr baseline="0">
                <a:latin typeface="Oregon LDO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latin typeface="Oregon LDO" pitchFamily="34" charset="0"/>
              </a:defRPr>
            </a:lvl1pPr>
            <a:lvl2pPr marL="639965" indent="0" algn="ctr">
              <a:buNone/>
              <a:defRPr/>
            </a:lvl2pPr>
            <a:lvl3pPr marL="1279930" indent="0" algn="ctr">
              <a:buNone/>
              <a:defRPr/>
            </a:lvl3pPr>
            <a:lvl4pPr marL="1919894" indent="0" algn="ctr">
              <a:buNone/>
              <a:defRPr/>
            </a:lvl4pPr>
            <a:lvl5pPr marL="2559858" indent="0" algn="ctr">
              <a:buNone/>
              <a:defRPr/>
            </a:lvl5pPr>
            <a:lvl6pPr marL="3199822" indent="0" algn="ctr">
              <a:buNone/>
              <a:defRPr/>
            </a:lvl6pPr>
            <a:lvl7pPr marL="3839787" indent="0" algn="ctr">
              <a:buNone/>
              <a:defRPr/>
            </a:lvl7pPr>
            <a:lvl8pPr marL="4479752" indent="0" algn="ctr">
              <a:buNone/>
              <a:defRPr/>
            </a:lvl8pPr>
            <a:lvl9pPr marL="5119717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51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2458" y="8961121"/>
            <a:ext cx="5760720" cy="105791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2458" y="1144588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65" indent="0">
              <a:buNone/>
              <a:defRPr sz="3900"/>
            </a:lvl2pPr>
            <a:lvl3pPr marL="1279930" indent="0">
              <a:buNone/>
              <a:defRPr sz="3300"/>
            </a:lvl3pPr>
            <a:lvl4pPr marL="1919894" indent="0">
              <a:buNone/>
              <a:defRPr sz="2800"/>
            </a:lvl4pPr>
            <a:lvl5pPr marL="2559858" indent="0">
              <a:buNone/>
              <a:defRPr sz="2800"/>
            </a:lvl5pPr>
            <a:lvl6pPr marL="3199822" indent="0">
              <a:buNone/>
              <a:defRPr sz="2800"/>
            </a:lvl6pPr>
            <a:lvl7pPr marL="3839787" indent="0">
              <a:buNone/>
              <a:defRPr sz="2800"/>
            </a:lvl7pPr>
            <a:lvl8pPr marL="4479752" indent="0">
              <a:buNone/>
              <a:defRPr sz="2800"/>
            </a:lvl8pPr>
            <a:lvl9pPr marL="5119717" indent="0">
              <a:buNone/>
              <a:defRPr sz="28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82458" y="10019031"/>
            <a:ext cx="5760720" cy="1502410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1807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27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0857" y="1137920"/>
            <a:ext cx="2040255" cy="102412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20092" y="1137920"/>
            <a:ext cx="5907405" cy="1024128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0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725" y="3976688"/>
            <a:ext cx="8159750" cy="274478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9863" y="7254875"/>
            <a:ext cx="6721475" cy="32702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91A26-6398-4AF8-94ED-57419EEC22CF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F438-5994-43BD-804F-C0902B95ABC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2397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E79F1-59FA-4982-8DF0-466BED520F98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B80F9-4AA2-4431-AE7D-76BA8E31016A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2477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8825" y="8226425"/>
            <a:ext cx="8161338" cy="2541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8825" y="5426075"/>
            <a:ext cx="8161338" cy="28003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95D02-EB0A-42A5-A229-38E1CD878BB8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DB4E4-DF0C-4AF0-A60D-85648ABC573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1370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9425" y="2987675"/>
            <a:ext cx="4244975" cy="844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2987675"/>
            <a:ext cx="4244975" cy="844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F45A-4935-4A3F-AE24-0CEAAD4AB6C1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D99D2-F11A-4C2F-A450-FF480A8F7A1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841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9425" y="2865438"/>
            <a:ext cx="4243388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9425" y="4059238"/>
            <a:ext cx="4243388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76800" y="2865438"/>
            <a:ext cx="4244975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76800" y="4059238"/>
            <a:ext cx="4244975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FF56-A265-402F-844D-615C0F872461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4308-B5A8-42E6-B6E7-4FE6E71C2E14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26848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E317E-5E2C-4BF4-8D0B-2416A45D68EE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70163-D4EB-49EB-A5D8-55ACB73537D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5437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2140-A52B-4597-99F9-70598ED34C2D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09DF-6927-46A6-A5E9-F7A28598A5C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6691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9733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425" y="509588"/>
            <a:ext cx="3159125" cy="2168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4438" y="509588"/>
            <a:ext cx="5367337" cy="109251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9425" y="2678113"/>
            <a:ext cx="3159125" cy="8756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DC3C-F65F-437C-9811-117B372DAC21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77B3-9703-41D4-9B03-DB0FA9CA46D4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730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1188" y="8961438"/>
            <a:ext cx="5761037" cy="1057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1188" y="1144588"/>
            <a:ext cx="5761037" cy="76803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81188" y="10018713"/>
            <a:ext cx="5761037" cy="1503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AED7-8A82-4BAF-86FA-D0D685A1E9C8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90E8-1015-41E6-907B-72A47FD8620A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0140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D63D-0EDB-467D-AB75-8F878E756ECA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986B1-1E11-438C-B47A-629203E17FC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05247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61188" y="512763"/>
            <a:ext cx="2160587" cy="1092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9425" y="512763"/>
            <a:ext cx="6329363" cy="10922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4F12A-32B7-49D2-990F-8802AC6267D8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A1145-5B60-411B-88FA-B870730324B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1320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20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7873" y="8225473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7873" y="5425123"/>
            <a:ext cx="8161020" cy="2800351"/>
          </a:xfrm>
        </p:spPr>
        <p:txBody>
          <a:bodyPr anchor="b"/>
          <a:lstStyle>
            <a:lvl1pPr marL="0" indent="0">
              <a:buNone/>
              <a:defRPr sz="2800"/>
            </a:lvl1pPr>
            <a:lvl2pPr marL="639965" indent="0">
              <a:buNone/>
              <a:defRPr sz="2500"/>
            </a:lvl2pPr>
            <a:lvl3pPr marL="1279930" indent="0">
              <a:buNone/>
              <a:defRPr sz="2100"/>
            </a:lvl3pPr>
            <a:lvl4pPr marL="1919894" indent="0">
              <a:buNone/>
              <a:defRPr sz="2000"/>
            </a:lvl4pPr>
            <a:lvl5pPr marL="2559858" indent="0">
              <a:buNone/>
              <a:defRPr sz="2000"/>
            </a:lvl5pPr>
            <a:lvl6pPr marL="3199822" indent="0">
              <a:buNone/>
              <a:defRPr sz="2000"/>
            </a:lvl6pPr>
            <a:lvl7pPr marL="3839787" indent="0">
              <a:buNone/>
              <a:defRPr sz="2000"/>
            </a:lvl7pPr>
            <a:lvl8pPr marL="4479752" indent="0">
              <a:buNone/>
              <a:defRPr sz="2000"/>
            </a:lvl8pPr>
            <a:lvl9pPr marL="5119717" indent="0">
              <a:buNone/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0646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20090" y="3698240"/>
            <a:ext cx="3973830" cy="768096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07280" y="3698240"/>
            <a:ext cx="3973830" cy="768096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88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1339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0" y="2864805"/>
            <a:ext cx="4242753" cy="1195705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" y="4060510"/>
            <a:ext cx="4242753" cy="737425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78390" y="2864805"/>
            <a:ext cx="4242752" cy="1195705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78390" y="4060510"/>
            <a:ext cx="4242752" cy="737425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0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90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49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08954"/>
            <a:ext cx="3158173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3803" y="508954"/>
            <a:ext cx="5367337" cy="1092581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0" y="2678113"/>
            <a:ext cx="3158173" cy="8756650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3484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38238"/>
            <a:ext cx="81597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993" tIns="63997" rIns="127993" bIns="639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3698875"/>
            <a:ext cx="8159750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940175" y="5040313"/>
            <a:ext cx="96012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93" tIns="63997" rIns="127993" bIns="63997">
            <a:spAutoFit/>
          </a:bodyPr>
          <a:lstStyle/>
          <a:p>
            <a:endParaRPr lang="fr-FR" altLang="fr-FR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654425" y="5381625"/>
            <a:ext cx="96012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93" tIns="63997" rIns="127993" bIns="63997">
            <a:spAutoFit/>
          </a:bodyPr>
          <a:lstStyle/>
          <a:p>
            <a:endParaRPr lang="fr-FR" altLang="fr-FR"/>
          </a:p>
        </p:txBody>
      </p:sp>
      <p:sp>
        <p:nvSpPr>
          <p:cNvPr id="1030" name="Rectangle 2"/>
          <p:cNvSpPr txBox="1">
            <a:spLocks noChangeArrowheads="1"/>
          </p:cNvSpPr>
          <p:nvPr/>
        </p:nvSpPr>
        <p:spPr bwMode="auto">
          <a:xfrm>
            <a:off x="639763" y="4267200"/>
            <a:ext cx="83216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93" tIns="63997" rIns="127993" bIns="63997"/>
          <a:lstStyle/>
          <a:p>
            <a:pPr algn="ctr" eaLnBrk="0" hangingPunct="0"/>
            <a:endParaRPr lang="fr-FR" altLang="fr-FR" sz="7600" b="1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1031" name="Imag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11730038"/>
            <a:ext cx="27670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Oregon LDO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Oregon LDO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Oregon LDO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Oregon LDO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Oregon LDO" pitchFamily="34" charset="0"/>
        </a:defRPr>
      </a:lvl5pPr>
      <a:lvl6pPr marL="639965"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Century Gothic" pitchFamily="34" charset="0"/>
        </a:defRPr>
      </a:lvl6pPr>
      <a:lvl7pPr marL="1279930"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Century Gothic" pitchFamily="34" charset="0"/>
        </a:defRPr>
      </a:lvl7pPr>
      <a:lvl8pPr marL="1919894"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Century Gothic" pitchFamily="34" charset="0"/>
        </a:defRPr>
      </a:lvl8pPr>
      <a:lvl9pPr marL="2559858" algn="ctr" rtl="0" eaLnBrk="1" fontAlgn="base" hangingPunct="1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Century Gothic" pitchFamily="34" charset="0"/>
        </a:defRPr>
      </a:lvl9pPr>
    </p:titleStyle>
    <p:bodyStyle>
      <a:lvl1pPr marL="479425" indent="-479425" algn="l" rtl="0" eaLnBrk="1" fontAlgn="base" hangingPunct="1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Oregon LDO" pitchFamily="34" charset="0"/>
          <a:ea typeface="+mn-ea"/>
          <a:cs typeface="+mn-cs"/>
        </a:defRPr>
      </a:lvl1pPr>
      <a:lvl2pPr marL="1038225" indent="-398463" algn="l" rtl="0" eaLnBrk="1" fontAlgn="base" hangingPunct="1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598613" indent="-317500" algn="l" rtl="0" eaLnBrk="1" fontAlgn="base" hangingPunct="1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236788" indent="-3175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8138" indent="-3175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19805" indent="-319982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59770" indent="-319982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799734" indent="-319982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39699" indent="-319982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5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0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94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58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22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787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52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17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fr-CH" altLang="fr-FR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fr-CH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9425" y="11864975"/>
            <a:ext cx="2241550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DDF3C8-8F56-4A91-A84F-9A95F934ACD5}" type="datetimeFigureOut">
              <a:rPr lang="fr-CH"/>
              <a:pPr>
                <a:defRPr/>
              </a:pPr>
              <a:t>03.12.18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79775" y="11864975"/>
            <a:ext cx="3041650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80225" y="11864975"/>
            <a:ext cx="2241550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F9CF69-C013-4EEC-AE3B-7BAE68A61E8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://www.confignonforum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Aff_A4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063"/>
            <a:ext cx="8054975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6050" y="2800400"/>
            <a:ext cx="7632700" cy="4464496"/>
          </a:xfrm>
        </p:spPr>
        <p:txBody>
          <a:bodyPr/>
          <a:lstStyle/>
          <a:p>
            <a:pPr eaLnBrk="1" hangingPunct="1">
              <a:defRPr/>
            </a:pPr>
            <a:r>
              <a:rPr lang="fr-CH" cap="small" dirty="0" smtClean="0"/>
              <a:t/>
            </a:r>
            <a:br>
              <a:rPr lang="fr-CH" cap="small" dirty="0" smtClean="0"/>
            </a:br>
            <a:endParaRPr lang="fr-CH" dirty="0" smtClean="0"/>
          </a:p>
        </p:txBody>
      </p:sp>
      <p:sp>
        <p:nvSpPr>
          <p:cNvPr id="3077" name="ZoneTexte 4"/>
          <p:cNvSpPr txBox="1">
            <a:spLocks noChangeArrowheads="1"/>
          </p:cNvSpPr>
          <p:nvPr/>
        </p:nvSpPr>
        <p:spPr bwMode="auto">
          <a:xfrm>
            <a:off x="1416050" y="11503520"/>
            <a:ext cx="678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Oregon LD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CH" altLang="fr-FR" sz="1800" dirty="0" smtClean="0"/>
              <a:t>Mairie </a:t>
            </a:r>
            <a:r>
              <a:rPr lang="fr-CH" altLang="fr-FR" sz="1800" dirty="0"/>
              <a:t>de Confignon</a:t>
            </a:r>
            <a:endParaRPr lang="fr-FR" altLang="fr-FR" sz="1800" dirty="0"/>
          </a:p>
        </p:txBody>
      </p:sp>
      <p:sp>
        <p:nvSpPr>
          <p:cNvPr id="4" name="ZoneTexte 3"/>
          <p:cNvSpPr txBox="1"/>
          <p:nvPr/>
        </p:nvSpPr>
        <p:spPr>
          <a:xfrm>
            <a:off x="1326966" y="2584376"/>
            <a:ext cx="80101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 smtClean="0">
                <a:latin typeface="Oregon LDO" panose="020B0503060402020204" pitchFamily="34" charset="0"/>
              </a:rPr>
              <a:t>Le plan localisé de quartier (PLQ) Vuillonnex sur le forum </a:t>
            </a:r>
            <a:r>
              <a:rPr lang="fr-CH" sz="3600" b="1" u="sng" dirty="0" smtClean="0">
                <a:solidFill>
                  <a:srgbClr val="00B0F0"/>
                </a:solidFill>
                <a:latin typeface="Oregon LDO" panose="020B0503060402020204" pitchFamily="34" charset="0"/>
                <a:hlinkClick r:id="rId4"/>
              </a:rPr>
              <a:t>www.confignonforum.ch</a:t>
            </a:r>
            <a:endParaRPr lang="fr-CH" sz="2400" dirty="0">
              <a:latin typeface="Oregon LDO" panose="020B0503060402020204" pitchFamily="34" charset="0"/>
            </a:endParaRPr>
          </a:p>
          <a:p>
            <a:endParaRPr lang="fr-CH" sz="2400" dirty="0" smtClean="0">
              <a:latin typeface="Oregon LDO" panose="020B0503060402020204" pitchFamily="34" charset="0"/>
            </a:endParaRPr>
          </a:p>
          <a:p>
            <a:pPr algn="just"/>
            <a:r>
              <a:rPr lang="fr-CH" sz="2400" dirty="0" smtClean="0">
                <a:latin typeface="Oregon LDO" panose="020B0503060402020204" pitchFamily="34" charset="0"/>
              </a:rPr>
              <a:t>Après le reflet filmé des ateliers des contributeurs du 1</a:t>
            </a:r>
            <a:r>
              <a:rPr lang="fr-CH" sz="2400" baseline="30000" dirty="0" smtClean="0">
                <a:latin typeface="Oregon LDO" panose="020B0503060402020204" pitchFamily="34" charset="0"/>
              </a:rPr>
              <a:t>er</a:t>
            </a:r>
            <a:r>
              <a:rPr lang="fr-CH" sz="2400" dirty="0" smtClean="0">
                <a:latin typeface="Oregon LDO" panose="020B0503060402020204" pitchFamily="34" charset="0"/>
              </a:rPr>
              <a:t> septembre. Après le reflet filmé des ateliers avec les riverains du 3 octobre. </a:t>
            </a:r>
          </a:p>
          <a:p>
            <a:pPr algn="just"/>
            <a:r>
              <a:rPr lang="fr-CH" sz="2400" dirty="0" smtClean="0">
                <a:latin typeface="Oregon LDO" panose="020B0503060402020204" pitchFamily="34" charset="0"/>
              </a:rPr>
              <a:t>Voici le film de la soirée du 8 novembre réunissant tous les acteurs!</a:t>
            </a:r>
          </a:p>
          <a:p>
            <a:pPr algn="just"/>
            <a:r>
              <a:rPr lang="fr-CH" sz="2400" b="1" dirty="0" smtClean="0">
                <a:latin typeface="Oregon LDO" panose="020B0503060402020204" pitchFamily="34" charset="0"/>
              </a:rPr>
              <a:t>Rendez-vous sur </a:t>
            </a:r>
            <a:r>
              <a:rPr lang="fr-CH" sz="2400" b="1" u="sng" dirty="0" smtClean="0">
                <a:latin typeface="Oregon LDO" panose="020B0503060402020204" pitchFamily="34" charset="0"/>
              </a:rPr>
              <a:t>www.confignonforum.ch</a:t>
            </a:r>
            <a:r>
              <a:rPr lang="fr-CH" sz="2400" b="1" dirty="0" smtClean="0">
                <a:latin typeface="Oregon LDO" panose="020B0503060402020204" pitchFamily="34" charset="0"/>
              </a:rPr>
              <a:t> pour le voir et n’hésitez pas à nous communiquer votre avis par l’intermédiaire du forum! </a:t>
            </a:r>
            <a:endParaRPr lang="fr-CH" sz="2400" b="1" u="sng" dirty="0">
              <a:latin typeface="Oregon LDO" panose="020B05030604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60" y="7513699"/>
            <a:ext cx="8062452" cy="3918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_V_avec texte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DO_V_avec texte</Template>
  <TotalTime>54</TotalTime>
  <Words>75</Words>
  <Application>Microsoft Office PowerPoint</Application>
  <PresentationFormat>A3 (297 x 420 mm)</PresentationFormat>
  <Paragraphs>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DO_V_avec texte</vt:lpstr>
      <vt:lpstr>Conception personnalisée</vt:lpstr>
      <vt:lpstr>Présentation PowerPoint</vt:lpstr>
    </vt:vector>
  </TitlesOfParts>
  <Company>SIACG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Abattage d’arbres</dc:title>
  <dc:creator>RODRIGUEZ Mario</dc:creator>
  <cp:lastModifiedBy>FLUBACHER Francine</cp:lastModifiedBy>
  <cp:revision>8</cp:revision>
  <cp:lastPrinted>2018-11-30T13:16:19Z</cp:lastPrinted>
  <dcterms:created xsi:type="dcterms:W3CDTF">2018-09-12T15:02:37Z</dcterms:created>
  <dcterms:modified xsi:type="dcterms:W3CDTF">2018-12-03T07:27:59Z</dcterms:modified>
</cp:coreProperties>
</file>